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7" r:id="rId5"/>
    <p:sldId id="264" r:id="rId6"/>
    <p:sldId id="265" r:id="rId7"/>
    <p:sldId id="266" r:id="rId8"/>
    <p:sldId id="268" r:id="rId9"/>
    <p:sldId id="258" r:id="rId10"/>
    <p:sldId id="274" r:id="rId11"/>
    <p:sldId id="260" r:id="rId12"/>
    <p:sldId id="269" r:id="rId13"/>
    <p:sldId id="270" r:id="rId14"/>
    <p:sldId id="259" r:id="rId15"/>
    <p:sldId id="271" r:id="rId16"/>
    <p:sldId id="272" r:id="rId17"/>
    <p:sldId id="273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1EFE-BA65-5A19-F797-12A18B1DD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F5B44-8593-7860-6B0C-2B438F4CD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86F8-D50A-8916-C7A1-1F537720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E4100-FFD9-1EB4-DA33-687E0AC8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E0DC-4838-6A39-8B32-C4E398C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4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CF5B-A10C-8D66-A934-F2B3F8BD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FE212-F70D-473D-8267-AD43A072F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AFAB5-22A4-AC6B-7612-DF61E6D0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E2A4-4BE6-2CF4-668A-C7441C25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4FDE6-A026-8B29-7083-7919AE82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1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6C62D-F089-C4B9-8F78-613BAF2A6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FAFE0-12D5-9152-060D-BBAEEEF2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ED58-842D-35B9-6A31-AF830D1E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F238-FB72-F70E-F371-A8E931D3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1CE6E-8DB8-16C0-3400-89C089D6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E836-1532-02B1-325E-049C7CFB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EB26-0ACF-8417-DDCA-EF6A4493E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E526-E7D1-DDE5-AC37-94BFFCB1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AD2F-5C94-07DB-D9E3-3C52CD14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8244A-821E-F949-6DA5-C32FBFDE1F65}"/>
              </a:ext>
            </a:extLst>
          </p:cNvPr>
          <p:cNvSpPr txBox="1"/>
          <p:nvPr userDrawn="1"/>
        </p:nvSpPr>
        <p:spPr>
          <a:xfrm>
            <a:off x="8542421" y="6356350"/>
            <a:ext cx="28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6B86B29-6937-4A29-96A9-82E097FF30FC}" type="slidenum">
              <a:rPr lang="en-US" smtClean="0"/>
              <a:t>‹#›</a:t>
            </a:fld>
            <a:r>
              <a:rPr lang="sr-Latn-RS"/>
              <a:t>/18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3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697A-DCC3-3C78-5F42-43341F7A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0D6E7-5376-58A5-CFA0-4BF85DE33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E4B9-FB0B-9F34-ECFC-F68AC6EC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E0C0-1D38-4820-6CA1-2B196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2E810-C51B-ED62-0B5F-064BFF28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6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F84A-1527-2B40-2886-64E21C5B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598-58A5-FAC1-0BEF-779C72DDD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6E3-A4CC-EAEE-6357-CD862B9A0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29252-5E36-B76B-AF36-91782FFA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F5DF1-2F2C-849F-C041-6A5A5F70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273C1-06CF-35B3-75FA-590D8E56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879-1328-E340-8B9B-8A10833F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BB2EB-6820-7C34-C33E-5DCD69BC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144A7-490A-D753-E0E7-28DF5DE1B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CBF35-8FD6-0F05-0605-56D557A55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844EC-548C-7B10-ABF7-AF730DF29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C9BC2-5F39-628D-7575-4ACAFD2F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7522D6-CBC7-ECE7-89E2-6E7446C4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4EBE0-CACB-531A-7EB9-A66C95F5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1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E2D2-F634-35C3-129C-402D4B67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A24AD-43C2-C9BF-0733-8E486F7B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D1A60-6C21-3DE1-F499-11EA33E4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3F8D-DF6D-C370-B139-38956701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095A3-4755-98D1-FAAF-BF3D1C88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A5674-95DF-A2A8-314E-666E8812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B0CFA-FA25-153B-4E0F-AAB297C0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9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1AD3-9771-6B60-DA0C-3A04177F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897B6-E4C4-62F0-D808-A21A692F9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5913F-2271-1F17-315D-1AA9C4588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5709E-F6BD-9BDF-D5DE-01385E47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F4ADB-4D12-62DB-BEFF-F9CDF68F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6D36E-1311-59AB-5543-EF0D582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F30D-8E4C-1498-48E0-2794018F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0748E-1A0A-043A-84AC-AFF4520B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7193-1AA9-3723-77F5-9F5BC97EF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F522E-F50D-D01C-0ACD-3F1E902E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C4F07-444B-FE89-BAB3-853D4DD0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93B50-85DA-2943-409A-8718B7AA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56229-3232-DDD9-36C0-636133B0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2307C-5448-A758-AE55-61343566E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15901-90A1-74B2-D0BE-EC0E7776D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41919-AE3E-4BAA-B420-BDAA2FF882F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72C9-5778-F295-0D0F-C8E043076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4812-2D10-855E-B3E5-5DC1A5C06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5D2A8-C17A-4048-80CE-632A4161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8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NAS\Volume_1\Slike\10-2019-2020\2020.12.05.%20FPGA%20racunar%20dobio%20mis\Filmovi\VID_20201205_211803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5F2D-BCBE-5594-D92B-26F89A572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Inženjerstvo softvera za Internet-Web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1177C-0083-EA9B-7872-0333BDBB6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/>
              <a:t>Digitalna elektronika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BAC8-AA62-8548-FCE2-E7FC712B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Faza prototipa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3851-DF87-4056-DA2F-7FC3EA75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Pertinaks pločica i žice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1D9DC-9BA9-156A-2955-16BFBF20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292607"/>
            <a:ext cx="5314950" cy="288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13067-78E6-C3C2-38AF-782D6132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4" y="3292606"/>
            <a:ext cx="4953001" cy="2880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83402-F730-2CB4-AC15-218F59F9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4" y="1531035"/>
            <a:ext cx="4953001" cy="17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0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F84FF922-BF69-412E-7CC4-7D210590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Faza prototipa/konačan proizvod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97124622-5E74-6F0B-A111-C6011C9D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Programabilna logička kola</a:t>
            </a:r>
            <a:r>
              <a:rPr lang="sr-Latn-RS" altLang="en-US"/>
              <a:t> - FPGA</a:t>
            </a:r>
            <a:endParaRPr lang="en-US" altLang="en-US"/>
          </a:p>
        </p:txBody>
      </p:sp>
      <p:sp>
        <p:nvSpPr>
          <p:cNvPr id="12292" name="AutoShape 2" descr="data:image/jpeg;base64,/9j/4AAQSkZJRgABAQAAAQABAAD/2wCEAAkGBhQSEBUUEhQWFRUWGRsaGBgYGR8bHhwbHBwdHRsdGxgdHCggGxwkHB4cIC8gIycpLSwsGiIxNTAqNiYtLSoBCQoKDgwOGg8PGiwlHyQuLCosLCwqLC8tLCwvLCwvLCwpLCwsLCwsLCwsLCwsLCwsLCwsLCwvLCwsLywsLCwsLP/AABEIAKgBLAMBIgACEQEDEQH/xAAbAAABBQEBAAAAAAAAAAAAAAAFAAIDBAYBB//EAEUQAAIBAgQEBAIHBgQFAwUBAAECEQMhAAQSMQUTIkEGMlFhcYEUI0JSkaHwBzNikrHBFXLR0kNjsuHxFoLiJERTc8Ml/8QAGQEAAwEBAQAAAAAAAAAAAAAAAAECAwQF/8QAMREAAQMCAwYFBQACAwAAAAAAAQACEQMhEjFBBBMiUWHwcYGRodEUMrHB4SPxBTNi/9oADAMBAAIRAxEAPwDQ/tS4Y2YrZWmv3a7G8CF5dzEneNgd8YH/ANEPpqu7xyp6Z6TAJ85IIJAJ8trTuY3P7WEfnZU05BRMy5IMEKFSTPzGMjlOGV/o766+mWZ3ptqKtpghXdWvrCTY7MJOM3rjLGurGWz2PBCeHeE/pDOFcppOkWmTAMtLAgdQ2k7+gmlwXwvUrO4eqkIdJ0EMZg3uR09Jv3t8QfeqcwXFDTl5RaZg1OtgqgqxLtpQSFB3g3mDgPkssxqEU25Zi7CVI1Tbov2M3gR3tiCpa0NDAGzM+fv8J3/pnVWNINBDEE6t4bSdIJ9bn09zu3OeGxTqijqlj9oHtp1TExqi0T6GwNp8vkagrxOk02u4vpg6ZH3pO20gyYviLOZFxVCswLMdQaTexbXMapsfeRHoSsSzjh+w/dz65Z/xR8U8OCg2gnUTpgyftFhcD0I+YxQ8T8DfKCkdYbmSIO4IjeLRfBHP5N0YBm1ltNyTcsSo1FpIgiDc9oJ2Afxfw6qppO1Q1FZVQTMhlVQRB7HcH8QDi2mSt2MBc+Wxlr/VZ45wFsvlkrawdRAjvcG4Hpb8x8MOzHh11yP0nWJABg9wY2/H+tsc4lwCpyaJeoXWmukqNy2pj0zaIsWMQFm4w9/DNU5cAloUgmmahhQdz5YMAyYHrE4chaOY0E8PfqmcM4A1XJvXNQDSC0drTb42/Mb4f4b4Ac0jtr06f1f9dsQ5fgDHLuQxCiTo1kBtJIN9MTYxb5icM8P8GavTY0yyAkqBrPURG8CwuB3wGEgxpg4Px8qbw1wf6UzrqjT6fO/wt+Y2w3hvCDUzT0C46GKyO8GLf174r+HeH8130lqWmxIczN7Wi1j3/HEuQ4E4zDIQ1NkJ6w57HT0xG5I3IthEC6kUxA4fx8qSrwUrnjli/vO0grqHzO3547xvgvIzSUBUBD6bn7MmL7T69sRHJsub5B6mB1ByxaxGqRImT6Tv374s8T4Gy1eoo5bRDNudRK3sYgqe57YSksgHg15j5TfE3A/ovKh55gNj2iO4FxfD+P8AABl6FOqHnUYg97bj8Nr774j49wiomh45wYG5sVgAwQZtBmx7GwjE2f4CwRCWVhcQ09JCk23sdJ9DtbANE3NjFwe4slnvDujI/SBVv0mLQZiQPQj4mY7YvcU8NioM3XNSCtSsw2izv0kR7bz32xRbgTHLo0rEr0EdI1wAV9SNQmw73OCXFPD71HzJBUE1ajhDGlhqY9TTZovtaYJF4c2VhumD3CD+FfD4zVJ3appKzERaPURf8RHzwvDfBBmWcM0BdiLWv1XBkW/Pe2JuGcALrUAZVuQIUwxAB6riBcDZu9sUeAZA5ktJ0aITpJO8mIDKNO/4jDzkqWtxQcHuFJwng4q5t6DP5CRIMTBj0MfgfTD24MBnTl9cqDGra8TpmIB7fnHbEXC8mXzLUjCmmYLjqNjFpI/MjDauQIzZyxgidWoEibSDpDDqvETv3i+EjB/415hP43wYUc7ToCr0vpkmDpn8J/LHfFfBRleVpqXqTKkg6drkwPX8sV+McHFLMpSgPzIIYswNzFxqO0diZx3xFwcUDTJHMD2GpmBBEW85EX9cUIsrLRfg/Hyrnibw+MtlkqCodTEDSdyCJkWEfD3x3O+HgmQGY5vVCmLQ0xsIt+J2xX8Q8CFCitQ9d9JUlhBv5esyLex/s7N+HwuT51jpglCW0w0eU697jsJv80IsmWi/B+PlWeD8BV8ocwzhiBOnsTfpiN/QzudrXu5LwvSqh21qoSfgI+8DvO+4tHc2F8N4IHyxrKdJUFwoLR0yd9c6oE7RsJ9LmX8LtUDFmE3C9TEHT97rkX2sbX7iZOazw8beDQ6jp1j/AGn8M8PU69RlkIFE2MSD3uDI/D39MCuBcJFbOPRNSVUkAgxIB3mD2/qPjgnwzhRqhg7lGhlMdR61InXqEp857bCcCuE+G/rmps0OCYIv0gxqA1Dczudl2MjDBF0UmDAJHvmp/wDAwc8aC1CyA3Nh7BdW0k+3Y27YJZ/gVKlV5QIIlAXNyNcz6CRaP8yz64gp8FFOpypDHVGrSI8oaQthJBA33m8DFnM8OKOKcqZK3iB1ki6yb2Pe9vWBJKzqyWmGZEDPqO/NLi/AaeXgCGJTUQx1FTIEEgCxknb7LfAT8S8OUqFNGBLF5sSDYAnUIAgTAi46lva9fOcP5MXB1LqFguxAgwSPtC8+vpJlzXCOUisGB12jTpMgFvvGRAO8EEj1gIqH4v8AJwaDXLw/itLwZUy6V1rMGYgAazBmJ0gQV03O5spnewat4mzKu6pmayqDYCq9rD0OCtXgWilzdSz9qIvJ+yRvf+bcRacjnW+tqf5v7DFMulULt4BEW59V7h+01iMzkytYUGC5iHOv0pgjoVjtfaLH2nMUOGZl6TMM4jUzql2p1SDqYhvrXy1zqaN5E9sHP2w/vsn8Mx/0pjz+pkqzZcOFblOSFOoEedFYFQ0rJ0yCBMD0xobnJU8u3+Fs6ZHwRmh4ceTys1SvvpFX8f3JIPuINt8Qp4Vqq0rXpqYjpSqbRtBowY/LBPi1AZVKdCgNI0yzgDUx1svmHbpm3rGygYDujhoLP5tO5M+tp2B/r7RjPEOS7m7EIHEel1NR8PVUfUKpJ96NUg3kglkvJ3xFU8PVnYMajFux0EEb7DsO0REW2xC6sDBqNJi943g99vSN8Oq5MlQCxuT3tYxM/j+HwxMjkn9ECIxHnrmq3EeBsxLVMxdN7GVg+iEEQbxETfe+Kmd4fTrwaua1Bdvq6gA9TAO9vywAz+rn8tSS5YBWm5m2knveN/cbbFASFIMA3BvMQjMdu/SRGLNslx7QypT+0kjXNTRUrFaXNaQAaalWBebAjqE9JNzNpjF/hvBqlXKu30hUp0HAKlKmqbEXUmQDG57YDU89Up5ik6kiqgQ05AFgoCEA2PSF9+/vgz4UaqDmjyDVYEo1Pl6ypcN1rTAI6SDMjuBubVEK30iwYsRKhXIKKbU/pY0tuOVUMzvcvIGFkOA11DDKcx6ZDS60XAlQC0S5MgECR3IxHnpWs9OCzByvQBBOojpAjc7CB8MGstRqZVGSqtRXDhisHpBp02BkW1GSSO2i+JvC5tmc+o/C8wO/FZ7w7kgtVlV6lNgAW0U2Y6dSiT1kAQTftvOCdDhA1TSq1dREmKLNM/ajmdz3m/ecW+HZOpVr5oBCQopkw4RtVHU1hBldDTNraYMtGLvE6FZCHWk7OKQirq5gULqBZSFGkwpAPYCV7NgPNabRNMgAkgeKzf8AhVLmc36QxqTOrlN+f13paMWIpPZsxUZ53NKCYmP+JYxcRA3I2MUHqqPtL+IxJlKKVXRWqKsmJkfGLsNyBFxeDIicKZXE2u9/C7I+Pyp8zSpOfrMw5I8pKQR6x17WHx77XejUjZ8y7fdPLsLX/wCLAExPcTcxi9kKCAMKbJXaqvdtBRVYr1oA31pLAbRElTfAjhVJay1SSUVCHA6qjQektIAiCs3ixjYHFYV2bt+DETM6X/MormPDZXLpVGZflBvuCJI208wiVkiO3pacQcSoU2r1iuaq6Hqu4CpYyxI3a4/rilnuMpTVstTFBVViusGGOl26oaQrMIBAA2HpinxXMFMxVTmg6KjrLMkmGIkjRY4ZB0UPdUH2ftXPoYAMZqr1bwke14f9DEGR4XTpMdFeqsi+lY/H6z3xR+n/APNX+ZP9mGjO/wDNX+ZP9uFdZh9YWH7RTK8JoI+pa1dWvdUEmfX62/vjn+EUOZr59fXJOrQJn4875fhgZ9O/5q/zJ/swjnv+av8AMn+3BxIx1u5RSvwjLu+t69dm+8UE22j662O5vhVGqQalfMPG2pAbe312BRzxCyHUgG91O/rFM+nth1LPkwWYlTYEGJI7ajTUD5nCunNfn+UR4jw2i9MB8xmCF2lFIHxBrfKe3e1xDW4Qv0IVHzVbkioUCFaerUO3K+k6hG9+xkWvifXsfa52uB1WO3VNjthqZvo5fLpsNOlCyjUvUH1AnY6QqwRAWGI1EBm13Na0K7jIfomcM4fT5en6RmNBvo5SgCYgkCvuRcD4E2Im1l8oioZr111ecLTBn1uaom3tii/Dhc6oJuTAIn1upY/MknBDiHhMIhanmNcSYNALIAmZkgSO39MImdUm7zaHE0zl4rtDI06ZlK9dTEful29P3+2JqdKiIIq1tXdhTAJJ3Mit6Wj0A9MPoHL0qKVAqOrUhaaisz6RqZrimuly1xaIBF9a10yTsLI5uB5TY+hEWPthGVy1XVGZGR0mytVMrT0Fw+Yhb6+ULEkwdXN31e9zhcmnVZvrK7P5j9SJi0GOdtYQcHOD8Zp00pU6jtTdalyV8gLzUvBPkG28zeLYo8Uy5zNYPlUBp1FAWUMA0YLaZAhYYEbWIBvY0AIXVQptey7uR8/VDa1aiQTUq12e86qYmxIIM1oABmewwqDUqmkc3MMx6VBpXtsADVtMAxuZGIPEfBWp5PKDUrQjgXYWLl4uNO1RDv3B2IODnF/D7VqdEIityQFdTIDGoiFG2i+oEzG0SexhC3NBhLhizz+FUr0kVQjvXCoZANIQJB7c30n5TjM5wZY1HIqVTfflrHy+t/V8amr4ZqUaTuwSiq17LqF/qlBIAiSLGCAYftjH5nglek5FSk4J6hbcNcG36mQb4YACg0WsMgyvW/21k8zJQSJNUSPc0gd/Y4w445V/w8ZZVXQdNTpUlyx0NJYsZgD07Y2/7a/3uR/zVP8AqpYCfs/8MrWWjVao4KyQEMRoKBQxnUCQ24ItEeuGVRDzV4OY9IyU+V47QzVGazBGBJknRoZjLhXgqyMxLaTBUsYtgWXyxMnNL8Name3p6Y0H7RctUyuWNehWzCPqRY5rlbkkk6mJm287D3OK/hniGYfI5isz1XhLEwdJFImQxqAgguGPSbKNyYE4ASu07QaYAhAymWP/AN4nzYWGGZk0Ap0Zqm0Ax1D8owe4nXzRpUZnLmo6BSKpYuCqqxuzSJbUANMSPNi/w/w0WoqzV8yWZdWo1GkSosNLBbdpB+eEWAKm13vEgLx6m7JmFqIBUZHDmQdPSdokHT6m2CurWW6fNqkqPtNTZQApYkklx7XAxc4i9anm6+WetWdEnzsTqAggkbE9z22tiDKKvMG/2QTHpVpEdWxO9vjhnNeftFV2PBpCPN4P15qk8Py0pqxJB3pyAjSJDFE1WBMAgAwCbfF/C41ZirT0tUq1HIU0lqaiGzELT1gxJQEjUxMqLRfKvl3JJ1kNaGvII5MkGbfvSLdlHqTixSy+mAG6bSAsXBzADRNiRTBIv6dsXJWv+SOqC8c4eq51xJGpyRy6YCz30hGOkAgiALRi5U4xmINNdLpVSmr61HXylGjVJnpABj1PriRMkQphjsO3cU6Cj5TUn5DthV+Eh6ilmMBjAI9XqqAe4tRUQO5Pfckp4Xq/wvxVXNNgdCy4UhUAjQFQRvcK7Cff2BxNxLxDVqdTuAZJnSPMdUmIuTrafj7CBq0Ip9MAgaulYE6KD7d7sAfbDa+XKnUWZtLgARAJapVpgbgAQhvPfEEErmq0qjiCDCqtRBELJJ2KHSDA2S8TYyTbfey4t8Od6dRKihSV6okgRtYxqG9mnV9q2CGfoZeehMuw5lTetseZUAgc4AIU0HVaZ81zgTxl6K13Wis0wemCCNhMHmGwM9yPQnfDhZuaQLZrZZE1M/Udi/IakgOpX1KQxJ0k1ZOosvSBYX2vOX4XxSrk9XL6lV9Sa9SsNIbq6Kg7OT33mx3DtUQm9P8A6f8AfjjVFOkCnJBt1qsTvcN8Pww1q2sSwNIvzspczWcOdiJ3DLF/8xn8cWuO1KozVUtTemWdn0OVVgHJZZBuLEYZRy5BGysGgA1WmRBsO+4Me+NpneIZqrWzQWmKgJ5bMajAqq60Qho6WN5bvdTYmSQsQW5Ee39WNXhealxyak0wC46JUEFhIO3SC0egJ7HEWeyteiQKqOhIkajTFgYP4Gx9DY42FTiGapGsyZVRq00yRmA5DUg1Gb9RkG4IEkCbSMUqnjyrWJhRTKMGZVdgpHXqFiByzqMpH8xYnDW5pNAkjv1WRGbbtJ9g1Mm19gJODfBuF82kKr02qT1U6UA8zS3UbHyqYDQAYe/T1qMp0m1EssGRBBQ9RgjTCghrgidyNJ3xa4fl2VaqodK1NLTAKqVMkrIOk6ZhhflsZtrhWTpsbyv0VvjOW5lVFB+tprprMEUUiQQjKADBMj+FZIFvMWZvLrQRQCZGySY3Mk9wZMbdmDBWB1W69dcuuw1fZWNuwLC/bsZEW66bLpA1axYlmMk7k/6m+Bdgpgi6koZqRDfZiFA3AAuN5II2ItIgMYAmy0qbMG1yRIhdIBPmEkMDJNz9qeoHFQrP9QRYg+oPY4fQzBEqRvuANxEEqo9t1EWJjSJbChS+g1zSIU1fN6klJgqIhZkm0GdhNp9ZidJwVzXFalRSAopEzqE6gARZQYuYM+gGm5wMquQvTpYEWWJJEfEBrC0RYdIgDFOhxoE6YZR3hRPvux/P8sTHRcDd5SltIQtTw/xG4oJS0hkp09Ca12R7ysGxkSDuL+uNFU4rnKLkfR0ioabOXJIGtaaxUqM0AMETzGxBmfsZPhuUUuqMSmqxKAHq0mAJtGq09gZwTzhNA0yK9Tk66QcMqiQH+6CRaLDtJie6DuqVBtSoS8Zd9EUz3Ds3ngraUhnN7ggqaiNMieppBPqgJgXwHepWy6IjIqMJYFhJ6gFZWhriwlbEQNsEM14jX6ORTqnncwlShqBIPmMPPRqLG9y5JWJnAJ8wzeZi0epn0n5nDcYyXPtDxTHCb5qzxHiletpGYBlbCViCwWAbAGQF0sAAe41TqR49XRiQSrDSAVRVI02Fwsg2j3AgzjRfSyMzlgXqH/6kh9WkXPKLr0n7/bYwSNzgTxkfX1R/G/46jjOq8sEru2fY9+S7ER34qrX8RBkanUpjnGCWOmbGR0aJA0wsTGlRAEmX+JOKB6iGpTCnQIDM4hdTaYgAaY2ImRBmZAE+M2//ANWrpMDoIHb90L/hgh4oq0ueAuttKKrRUdwGEghTpaB3ie+w2Gzc0hTNN5Ezb9rbftnp6quTFxasZG8gUyPzAxk/D9NlymaPMSnYcs62V2ZSHKUoMHpG24lROkA4137Y/wB7k/8ALX/6UxiuCZuWWg6KVqVF6jIZNRVWKmQJIjzAxAIjfATBWNaoWVSNCtHxTIUnqZhazIzU0pNytdRSGFBmYUqbMNTjSHlpEG5kmBXAs2G4ZmAKJqHUxW9KwWkA7xJaKYK326xcE3O0Cpap/wDStQLAUnJqE8peXTADSbmorwA8RoDaSVJwIbgyLRqFXqMopNUSorwnVqAVkCmGdIUhiLgiWNsMqnzIMc9VX8ZcVYCiWWoAVOhnFIa0AUqwK1DqXvqgSfcWsZ+u6F+tlU5ZSNLVoQqqAwZsdUSx+92Jxmsxnnfzu7XnqYm5ABN+8AfgMXX45NVjyoFRYeGaCWYl2Jm0C6j+uIxSsW1w4mLear+J8vTUpymLFyxV2Zn1QQiOruQS06gdJKnSsYlpZLl0OYqvq5XM1xX8wqU+salCjc38o1RuQMU+IcZqVuWGYkUugEkTBqIIj0AkD2j2xbrBBl9qWrlAf8GdWql2B1at+2rf+LFi67qJx3Kzy13JszEwT5jsNMnftpT+VfTC5zfeb8T/ABe/8TfzH1wz/wAfL9RiQUTEx+v0cC7Vxq7feb8T/D7/AMK/yj0xxncWk29z/F7/AMTfzH1w40T3H44Ywvf54SF012+838x9FHr6Kv8AKPQYbVrtoMM3Y+Y9mkbH1Zj8WJ74XbEdc9B/XceuGhETkEAzD8onTVZbK5IGo93JA2Pm6uk3uZjp5BNALAqbTqCreJP2f6emIs1SVkrD6tYrNsaY+0x3Ci0GLACwttiDLDqHUGG7nmAsQBYT2UWPv67QiF5+0iTnCuHJ0vUfiv8Aph/0Oj94H5qP7YbUoHVAmxvt6TpEmSbgSbd/bHHVgJKtHsR/eDv3jEheeWujNT0qSLs4AMSJW8fLBn/E6LNVNRgC9QNqTS1tTFlgssgkqZ/hFsZ5qmkwQ027r/rizxqsBmawhoFWoLaY87bX2xUJhjouUeHiCjrhehN+oglSzElbHqAnzbwNptjKtkwTrKoxYuV7g3J0k/AGG+R7HCVw33h7zHvYrO2/tvBAMS8Py7klKklBJ5kxt/F2cSOq8DzSsMFEL0BUq1GhtkyjweWGgFRswIswJgrpBifSDuIkMBqM5msKCg2LkSome+rUSO89QIjqOoFWV0LarrlqYQAFhMIRsT5i6nuTYqZNiGFqb4B1q7OxZiSSZJNySfU9z74pddNmEXXKlQu0m5P6+Ax16PT+H/bDRiamkx7dvW/v8cC0TAcMqLOJmX/viPAhKjmIsfiY9r61nY2k+4DGelcPoZRlbUH85OqoSBCKoPcQLiNpsogEkYgdfl3BFiD2IPY4dQqWKsJB3UDceqgeh+yNp6YMsBQ9mIK/Qzj9DU9DESV1al1hQVtZbxvB/LCTidTNUytUAAVFGxjZzcHeDpG/2h7YrLTdSIMqwBDWOkGyrSAnqJsCNyO8EkpR4RVqIa6U6nSyr0aWLs06fq+7wOwtKxuAJ6Lz5dSljde++XgjvDeFVqVJyyxzEW61qWsyNUMoYkAqQCoGwAAwN4vxulWqaqahFgAAGQI7SLD4d4nvg5w7JF9NOmrwEJGrQCNDLTZW6+ltYIuANjYYC1PCFegpNQHTdzpMbsR1QdWoaRI2A0m4uZg6hLaqFMUpBJ5qXJcSfXTfmEgWBYll0kgMCLnTa4F7WvgjxCtRqNasiHWSGipZFUm6kQwd4hYJE/am0D8Eo0wv11Qlh2UXcgFdRZTEKQSd2EDcTiPi3ARQzFakxL6W0gkwR79MAnbcHbCcQwSVOzbPtFww28SgebbXVLsdUk3gCdxJAG8fq2LnirNOKlPXULMac9RAIl3IELMCIIubEbeUU+OUxl69OnLEPSSpci2tSYiL3i4w/wAScUSo9MIx+rp6CALA63axYAmzAn3JAsBi2ZptY9jyKhvHPqvR/wBp9QV6uUaiorinzSw0a1vo0hgVIIJH5Yx3ieg9enT5WRFIrKvopCSNyyro6JJiLwFEd5jzJVjmaYP1y1n0EsYAk7i8iRFtsEK+VyAyvnq/SNPYTT1x2hQ0Yg1o0XsDZxiJuqH/AKQrltX1dzO7SJUj7nqRghw2imXoVkzOUp1Oh9FUUwG1uRAaoVBKyYBJt+GMM9WqWAEg/OTf0JwTy/h2o5yiu7AZuoKYmSIZtGojuJm3tgD1A2VjDMlQcGAq1EQFV5tQCwHRJ0gQAJgfjjSZTgNOpp0VHhyQhNKLKqM2rrMeaBpkH1E4x3BOOcohUpIzipKkrMTAGkTZiQMeg8Tzdam9NMzXylOpmNJ06XaSDpBdhTIsbSe4tYYHFoN151XZd44kCe/EIHn/AA6tMF3aIQOHCjQRzAVl9Wo6wkqADAkmApxPmKVQZaGFW1Ab8+NOuj69OmI2Ojy99ODFbLHL1Go5won7sjlUwUKsX67qPKVIKwDMxYzgPxdKS81V5QgOFC/RxEVVAGkDWGif447xONGEESFpQbh4IghZJsSU0Frj4YjbEtNmt6fL9d8NdqcY/h/XwtiB9zi2CT94/gPXv+u+H0MrIJPcnf5/nhJqh2xHWPSfl/UemC1SipGnvExgTmlhTPb/AFGBCu0dXIrwWI5sn99Au33WiT/FJ995N+I/DyUaaVaWYZdUKASGDWJLaQToHkgkzDdiDjP0P3NXSqsxqW/diB1SdWjUFAudJUfIjGp4/nXq5dRUrUKg1U2HJWsSQy1GmXfyqWK6VFtUQAoAa4a0AklZ2tXBgsKZESGKkCO28x7XMz88NTiK+oYdwNOkLBA3vYx7RPtiRMn0wxkEzBE3vB62aDHtaSMPXJqkwSBsdIUSD26Vkz7fLEWXnOdSnvv0VYZrSBFiTtCwPTT3k4lzecq81ywMlmmVAM6jMrcAz27YslySGb5D0/73F77wJnrbxLJs2drAkqvOqXkj7ZiJp6Z9JYD3GKC1DMQyElMyNE1SQ4gWuBebkRF5sSO4gldUFTfzOZWgoA88AqARbuGMW76hFrgjpdkDc1WWgoES5Fh90dybbkjYiZu2l6YJB1qpYkkyTc/O5P44cL06NIUxC5UcsZP6/wBAPTHIxwHEtFJPb2wLZJKfrMe2JdV9/wC9vb9WvhFv6+m2OMew2+O19574SacTt8P1f0I9r4iqjuMPcxve0/H3wqYk/wBPnNgfX/TAhQAYY9PFqpT7gW7/AKOK5w0KXKVgZVvcnttBLLcQYEkSLiSQFAwQbMOvWlQISRpYGPKdQub6jPoIEGATGA8flcEbgjYj0OJaFe+lgCD27byCvpfdRJvIDMZBCyfTDro9/jlWnTULUZYBiOyl5JsPUAj3AjbEg4tVqKuuo7SIBYgEqY80Wv8AmIJvOBeVy5LalJABJDCNz5o3E3I7hR0iSSRdRIAEWAgYyJiy8LaXBksmTKIjihZlNXUwUEjTpBLQApY21C0GTMExvgjx2s9atVrAKS8VAgZp6m0hQSgE7RMapGmcU8xwGonLB0/W6ipkwQNMRCmZ1Ag7DvBtjnEctmKNeqj1jqpsAIJZWan5dWoiw7WMCbYT4jjyXZsDtqaCGj8T7lA+NU2zOcoyOXFOlT6jGywGY9hcG3a+IuJ8DKVCeYjh+oFSTAkrDCJVpUypuLYl4i7Us0ErnWxCOx1Ekhl1RqI3gROG8V4lSeoQtNlWnqUAuXsWZ/aPNcC0ye+NG5qiXmod4Lx+1ouLvC5uIH1tTSduvUfL/F6Y7+zgzma4z5fTp6OZrF9a+WP4JxV4gEVs05cLVFd9CEnquQPYAGL7xti/Wz3DTl5L1+eVEiRyw8XiOrTM7mccw4Oq955xwMlzhTD6TkYgVeeZ8wadKgTzLC8xHTPzxrP2jaf8T4VAafpFO7bRzFiIMbzjxg6y0iT73/rv/wCcF6PG6qHKFlZhlKoqCTaA4fSTHSJB/mnFAZqXNMLNZAotX6xKjCdkcI25iCVa/wAsej8Vq5qpmMua9DJq4ZOQteqnMsepSYAZi0G4gHsZx59l6IYCoDDGobAyRswPyJ39sbyaudalXfJrWekQFYMyh2UyQF1dUG5A9cW8jVcW8AcW38h8K5n8w1XOMnEQKFf6pEDVlCOrFyGBWlAC9Q1ergNEyI/EIq6a2oVQAHA1GvGkV6Y7toCzFh0gxadOK2dq1uJ5gVXFGQqqAdCqockLd+omWnfft2LON6C2YJFPVLkQKAM85PRQ+rf+K5v5sXS+0SI8FlTe173FvrzWSt3xIY0i4n/N8P1v6+mInxPTO3rbsfb2/Xzxa6UqVu4v/FEfqcW8vVOm0ECbDcX/ADGIalQEmfT7v9v++K4rEEkd/wA8Can5uqosfA/nvinn2nURe/8AcYnrL06puRf5n+kf0xUzHkP67/rfAkiXD6mmnVL6tIqSQTUgnUR9/TqiYLA398Hs9nMsKQIKMabcsqKoLEsalRnBBhk1GzCBcAgd81Spry6oESKsAgp95pgimWIgfZI/AiC/iepW0qjimEDHS6MwLxKA1DfWxC6tTSQGF9JAwRK4doaHTKrUeLUQQWXUPTUB8Lg4uUnp1GVeWELlQrGoSF1ECSNjY3+MCQevNyfvD+dv9uNL4SzqnN0zrKN1Qe46WErDjrIPT1WJi5LalELjp0w02CKUOBKeY2hYQISKlYKVmFnoLAyTvNpImTLUc7UphypphNLEMeYz2BIIvv8AH/XBrieZQZsK1FqhU6wKcNqVZZ0cs7QBpZhDGFYWXSAMpxHNVDV5yKVRqjMpvIBloIHUGCkEkSR2M4RCt9Jzz0nlohueR1qHmBtUkHVcyLEE+oIg+4xTJM41D5da6AWBgDaNNgAsROnYKIt0qLa3wBr0DTYqw2/Ug9wd5FiLixxS9YGclHGJKdOcJYn2xMXgfqP1vgTXKrx+vXDEaRe/y/C/5YacSqmwJ7W/tB2wk1xFmTN/6Sdoj88IVb3lQLHT39vbHNVp2Pc/2ibnDjTEG1omR7fH2n0+XYQpKeaXqBJ07D4YgzdMK0L6d73xylW06o72nEJOGhRKTP8AXD6qmIE6j5Y31do98O1e0k7D9bD1JsO+JqGWkEkiNifW8QJ2WbGYkmDHS2BIrvBqI5alqIYTO4kjuBK9zff2way5yx/+3WYnzWImJHTMTaDcGx9xmTz4MiCIMMp3BmLz37A9/KeqC1tqUkFLze3rtKz9rsQfNsfbMyF4dcuDyOeRjvv21DtQSrR0Ll0VXYkot2ANODIJKlgGhSbHffEXiB25lWo4MMxJaPvGATHxF9hIHtgXmMrUpaecoQmYkiDETF5i4kG4mPcynxGzFmFOk6g6m0qYGlSqhoayDstgLxGJeMYhy6Nn219IlpbdDeM5ha3ERUImnFMEixKrTC2/D8fjgv4qzVN6qOtFCDTF0tOlmW8sZIChe3liLYCfTNdUtbWx1AAC8mbLtHtEXwX8aNOYUsiElL6h/E+2iAFjyyJ0xONGlUys6qSSFuP2lUxRr5VaJWlzeYGJKgSNGkszWABYmZG+Mn4uz7UaOXOXzSuzBmq6CtoMaVa4OnaRvM9xjU/tj/e5P/LX/omPNivrhuIFoRW2t1F5Gfmr1TxDmduZt/Cvb/24s5fMtXpPzapVdLWEMWcEAAovkBItIv8APDsv4lApJSqUKdQIrqhIAjXpOrymWBUwe+q8gY0vDuOuvMIoaQ5ouedUCEqEuw+rHTpoltSxpM77YGws9nrmZLiel157wDw8a7FUNNX1gaWbSSSSYXuYMi+0jB7O8Fp0noDN1EWrlmlFTMKuoF9Y1ShKmftCSdrRYnn+JvVzNGUVddTUrUmpsxCl1fqCENqBFiCCFECGw056rWZw5ZfIxWpUUPLggyISbaekLA376ii0G66qPFULgY0v5FZ2roJJ+kZctALQzwPXy0zaZsP9MFOKu7JWYCoFZWP/AB4082mZIZ9MSdiAoJHSDpjO8YI+kM2tV+rUAkgzcmRJ+FxgjpT6NH1RYUVH/BmdVIWIphifNeS0T1eaW2EUqbab3Nb5rOvjtJoPt8Yxw44DBw12KSqfl85xE2HFp3w18CFwnDK3lPy/qPTDu+G5jyH9d8CFfp1SFzBGpgap+/8AeePNUifdwxEnc78ISfMfkv8ArePifxxHnXUJWsG+vYAKtM21N6Uv6QPaIAZRo03BKoReAGVR9kG2mmxYzJsLAXjAvO2psmUzO5sIDpaWtpGntaZ9O8d7C15wR4MrCpTLItQz1IymFMwBvDtedPYi8RiotNVPlgi9gwNu4IoSNxcYuZDjopurBKbBSOllcqREQQaMRH4b9hheC5sVhhb5rQ5uvya1MEJU0ppDpCrDayWBUAHzFdhJER6iOL0jUzFNFILdYY9fRp8x6SCY0sI9ZGIc1xrnVS0BdTbU1YbnYDlKs9tR+OLDmc2ayloNYsI6bMxCtcHTEiBvEn7RhRJC3oVXNa5rhmU2mrLTqvTcVeWF6dDiVZwly7EX1HpEiJDESVNmoiV6YkgGJVpHT3ufu/xGIEsYTlrirx7OmloDVGKtq1qxs5UWJWImdA3AGlbWtR4fxAUwWQEo5pS216YjSq7ydxAPVp+5OBpkSF1tBonA5VsxlmpuVcEEetvyOx9jcY5jQFEzNOJAK2m50HbRaTAJAAGq5ga2dmUBmMu1NirCCP1Yix+Itil0J9BST2+eOsZsAI+Hf0xCGxJRBuQYj9XwJp4CgQTY7SP7j9fLeBmtANscqV5+H4YbOBJdIjEbN8ydgO+OlvS5Ow/W3xxZyPDi5EDUWIFu8mAomLFrSYkiJUgHAiVHlqM3Jgfab4xYRsL7iZ3GpZA1NTgaUsuDmgyPVWm1ApDKNStIYel0UjtqgdG3cnwlUR6pUMyq4ZahVkAJXoCADUWB1LVUiWNgCCRJW4M9UME1FFUP1VAWCgDSzAGQdJBA7AwJAwiuHaK0ARdY/OAIuoA6xt7LMQwN2Xdb3HlOwkpw+t1QrA2B6Wm5DEiTeRpO+4Im4nCy9ObgkHdW3Maqnci9mH4g4v8ABMpSSqNcCnckMGuwESClwTt6CSdpBRIyXFUrMM0z7rYLUYZ7Jh1aDXKfWO1QlQaV1LAdMzBEBgb7YA5wwzxtLR8JMYfVqU0ValKqtOpTQHpViWYnygODBGlZcQL2iwaFMmzqztUZvqwyBXRJMjUI0mdMmZEmLnGdVmMCF37JtTabTivPLv8ASFeIJXjVblrMVRpABudAtA9/xxW8SGqc1U5qor6iSEebm/UBUbS19rdreupzHAKfPFQMXbm0wwLJcM7oSXWGllCNYdIqd4GA3jSsxzXUrSEXqZmUsCJB0kkg30me6nGozUOcHuJHd16T+0qlqz3DhrWnLVRqYAgTy+xsfS9pIxFS4DUNV0OczgCBjrc0yg0kDrU0x0tMxNxO2Jv2j02bP8NCBCxapGvy/wDD3A3+HfbGcyX7PCMxCV6RdCXAbLwhNNxZoqnSJjsbdsZVDBPFFvS+a1g4jwzcfjJYuvnaJZYr6ZJ5n1JhOqBpXUSwi8Eg9sS5XxhmAB1K5KrdlPlWQBZgI6mtF9RmcWv8Qcvl2Gdy4Bd2VGAYUCah/eMyy8zquDIvgEDaTDGT1DY9RuBax+W+NzAyRRpMGQU/GPENR+XzWVFVmMol5MtvvdgPhO2IeH8U1xLBiZsR1b9m9b7HfaQd62dYjSQwS7dREjyt2jc7fE4bw/OBacMykEbSViCDMgE9rWG34KJRtFJpYbK/nPLrUkCCDFiVVWJFxKmxAPadtsXv8apfRjFUyU0sJrCGLI2m9UqwhTciDpEidJxY8O8DXN0atU1RTSkrBZuGYgHTLgEufaRAIOAVTw6Rl65Vw2gyEO8KEOvVtdHbo3IUkTpMDRCz2emWNXDl3+438p9VHp6un8w9cN5Dfdb8D/F7fwt/KfTBPwzrztR1pgqVUN1FmB6qAg6VJVZSS5sBvtOJOI0XosqVRocqGiWIA+vBUvGkupqaWiYIN9UgOF1F4FyhRyrfdb8D/D/vT+YeuGnKuT5W/A/xf7W/lPpghVrRA+9G5Pc5dP6r+GOUuI6rhWOzG94PPed7kCqLbyDhJb1sSqY4dU+4207H0U/0dD/7h64gzeVcAypF4va+ojf4ow33U4JPmjpNrBBcEkEaKSkiO+qnt3DD3xJXzStqkyuo/eP26riTH/Mj5YJUO2hrQoS0rVJqMuusWuK1wWYzq5ljt5pa+5MyLWiQ+p3Yx5Fcm5IPQxPlO3sd+xGDjUmWQEclY1DSRE3GokALPad+2K9SiKgMrFhvBkH1gnv8xuO+JxHVed9Q4nE9sBMSrqVSUcR2kqQPumSCdgJ7wDYyB0Bf/wAZHv8Ao4o/+nh+m/8AhhDw8v6b/wCGC3NZONMn7u/VajiPhmixZ8vVDKlNHUNK62IcsoUxN1BIOyEm5wZreG6S5jM6mqqKZV0LkSCUdtRAUagHGkkkR6liAfPKnDxQhyhsZifsmwa6DpJtqnci84WZz4bM1GFOWLu0AI+5JPUq9X+YG++LC7WtsCAtr4p8O0ahVefp6yosCCSTpadSxTIW7Qb+WRc57hvCQtFClNKjtUIY1KwpFRNMKFXVEMC4LwYE3WDI7J8RQMEdQtoAKqL9gTAj4m3rG4OcOyyNVjSCCrSNIiAQLz3m0foTlZVvKjqga4ZqnnF+i13FGmpgKCEJYM2nqYMGIRCSY2Ygx0gkAq9NMzTse8BhFmA2mwKwImwAE9FKnfP+LU1V4LKsKDLWkkmbgST8fbC4XUrrWSagZECg6WU9LGAII3lRcg7A32wAyJXRO6cWkpmYyzU2KsII/wDI/KD8xiF98ayvllr0+oaCJgn7PdvcoCZm8ar6mcKuYzeWamxVxBEj8DB/Agj4g4a2BBEhRDbDQewufT8/6XJ7DCuSABJOw9TixSpgKWJkASSPtAX6djotvIJ0yCpBUiakyWTJNlLE2hblibaV/huAfWb6kMro6fAQlEVXhnVAWSYClyQAQJlYKghiC4XplRqwsjwheRTeoyKKunrWH0prC1KalCYZwQY0gHWV6e9XM5wsFAGwVQJNyNREl2N7kb2EAWAGJcdFwbVXwjCMzkq9Gux0U2mFhRA1FVmT7sgEkHtGkxAwXzNerSVdDB2XUJ0IDFgCCFLSoEAzPoV7hmy7htFVWVxHnAUhol1EXjTAmDuZJtiatxKo5ZDCKYAiZEkEq3ZgQOk2kj1EYlZUd2zFvRxeaN8d4QtCnR06LrfT3IiTJUEiZN5F7WiaGU4Y9QSsaZIJLKPSTciw1LJ2uMF/EueNWnSJbVvB5bICCFMgszSAemBAEbbYs8PzFBFNM1F0FqTGW1gfu9crpGo6lPawHvOCxK4XU2vqmTa2vRCcll8sjVlzlnVgEGuoNhJslmExv74H8HUVq1KmFD6qwEAEqVNRbnVcK14nsfwK5zJVcxmqlXKhXVGaSaioepVJ84uJkCJ237kd4UOjN5fWp1U6yjpMizL9oGCP9PbFZLuLGiiy2ukc81pfGXh4ZavQzNKjTpK5FPkqJBqyzAgblSqqItc29cYjxLlCmZccnlAwQArjUIHVDEneRa3Tj0f9onHqdYZLlktGZDmAQYUdrXM2tjG+K84/OXSWUaLQdEgO4nSQCCYv2naRBw2GVvWaA8+AXo/7RsrzM9w9f/3kdDVLqEYSi3IkdsYzivisUqopogdSL63zIJaOpWpnMGYjymZG15U7X9o2dSlmcsagJVqWZUgKGmeWYIJFreo/sfPeKcEOZevmEpFw0ua0LTAIpa3UgOesG5Im/pioBUvcQ8gFXvDFKgaNQ11yv72mVd6KsYZpawqBmSPQBRN97Bh4U+sA+k5dULCCrrAVusGGqAgAkrBuNN4kYrJQAy4aoED6qcOAJ0moyuxIHmldzf2xYq8SqVRWgrWZMuzD6tJU8xNURTE9Mn4SZtgWlNtQAQ5TZPwQj6GrZzLiY1UyVMagw35kSN5m1vhgbxzw3QoRyqqVVKgyAIVpIgzNhE/C841fgPKipkyrU1epzF6Sqn7SmNBAPZwAHWbyGEw7xAlFcmi0wrHn1OsBRYF4FibaWS0kDSNpGEclhXqvwnp+istwPh7tlKymhzBzaRHLp656Hk6QrGIYdUe29jTHGq1J6mTChUq/VsNBDjmJSB9IPQliO0Wk42Xh2gEy883l63JGogiR0kIusaC1uprFr9IQk5fj/DUp5ijXIY6tNSqmrVKiJKkGZIuUJkTvuFYK2ZVaWDmpuCUKWW+pzFOXDuerRShVB0tzjUBJ1wdJIHQNNySK/ijNs2UpDWzMsDXCoCF1SqFHIZFt3Jlj20qr+L+KqdbMKcqjEcvlxU6SFUkhiyvGxEztp98LxFwtm4fl8xI0rzSTp35ryIM7SwHrcGLGGtiGkQhOQaaVIkydVyd/39PEnCB/0J/0DEPDx9XR+P8A/dMT8JG3+RP+gYg5FcdX/rd5rR8IzD6KlFKWtXKuwVQWlXQzJU+kQQRLm0kzZo13LsKWXqrqNGslJW00xyyw1XQsVLLp1Ekyd5JwJy2aC6gya1aJEkXBkXH6v23xbyvHylRIVpVFQnmMNQmo42FgCNvSB2nEgri2eplJ0RFvErMlqCCmA69TgwAChRgacAd9QDGFEmWaczW4g1UBwokggsoUh+poYiKZkAhQb2W4xaOfOhwwMsXI0gQAbAeYdo+WBmQASkqMwtYE2n2v9oEwR8DcHATMrs2h7DRBZc6/6Sogq0kDUSTdQCRFxIZpA3jcQDBAOLSNO239/Q/L+24M4VQSIPttbbYj0IjfFOrki1yAfS4HreDTaPgDG+22JsV5xc2oL5hbLiOYC5YnngsTSAE0zBApnUAXlFLKFZSDJUExtgbxnP0adZHCtoSmVflGClUsuo1GRhAZg8AkbwNsDG8NAZcVhUpsSwGiVkWvP1Ui/tBF57YI0ON8ulmEZeqrUdtaGCC8Tp+q1AjTIsfQkRjUHRejSrBlihvGc+Wy4VOgmrULLVYaxTNKnp1azqguahEnv8MQcI4rTGXWjXodXMQtVp1AKjIFqDTOrtqXSNpgmQsYfx3MJXq6kDaQoVQ9yAJ3PJOo3JJJuSbAQBncy7ljopsq9gaYPx+z64YK13xebR5rbZFcvKyGCpWYhY1VAhpkGahm41KwAMWkQTGCuZ4jlHVwaK9ZXUopgAleWdSmNQJhwSTMGwGpiPN8wlQEadTSJP1UQe48t8NAq36SIHemL7WHRv3+WFdQ41Dk4I7V4ktKqvKATUEGlTbXEMVgAhQxPVJO4WLkScb4gHQaVGoAEA2OkAWQAQYEW2RVCr3LZk0qhbUVfVvOk9tu3bE1QliGKVlYfdBgH1WfL6wNu3oCFq12EQCrXCvrAxPSJgmRcGBpudr7QQ0gHYENzVdXdipYgU6kgiynTHm7km0m+1zhuWDO0S695ZVUW2vGDXE+HUvodArRqL+75ziorlnqBnpjSBILIdUGSJgTBwJio5yq8OqEiiCbDQQPQk0Zj4wPwxteDcORcuK5U8xTqQzYhW0s0TuNUQfVSO8YvJadahTIVlX8Go+lp+GDGRzYSpSNRiKauC8qXAW+ro72xBzXHUeBVaT3kiPC0DZpHquKmkMx5mgSSrAi6Ks+UgMI1RsDip4hog13jlmIEoBoNhNltpJvA2+Iw3jgofSh9EUCigMdGknUN26QPsxHqD8qk4Tzos/+QrcYDfGfVXM9xdagpoqsi00VYZy/WfNc2AaJBAGq89Uy7KcMNTRDIpdtChiRJlZMxAHUO8+2B1WlI99r7EdwR3B/77jBrga6aaaq2gmpMDMVFgBTJKgi9l0kbkdTARhCHFczQys7E63NLhxr0r0HINRWc6SllQwdRfy7Dpm8i2B65OpTqFtAp1KTB4dQCWVpAAAiQRsdO/vgimTdmUc41IR6iqarMUUNTdhBOksRNhvExcYJ+JYbN1iO9RowVHFjQQvW2PZRUbBcbdbLMcTz1SpnA1cBatSPIoWdfUDGuNhbYbXxS4zkIrMVqc8MZ1gGPSBq6rR3A9pEEk+Mpr4rlmWelcuPjftNpi97Yh8QPUNXyMgAhRpRbamuAgggmervvtGLHNFWnhfMzZem/tPZ/pOUFOmKjFMx0mmKnZCYUg+m47TjENncwAxNCkFQkMTQpCCBDdJAawkEgEATOxxuP2m8RqUc1k3pEBtFcXUN2Q7EeoH4Ywz5/NVKFRmoVGUsetabAKgXS5ChYhbrIsI7xgcQFD2h9Ugk+XkmUMzVqaiuXy5K/wDJpAk+iyAWbYwsnb1GI6PE6rOQtKgSN/qKAj/3MoF4sJvGI8nm6oFSFZxTBNgSKcmSxgbWmJHczE4q5es/NJVS7G5UKzExNyEE9zJ9+2IxHmuZoYcF3Xmc/a3yi+U8U5lPqqYprJnQKNJYIGkk9ICkXUkx6d8dzPH81WYU6iozAkhTRpmCepj5YEg6yZiDPecBhmXNUOAWdibBSdUnUYVZO/pMC2HvnqmuYIY9JUKb7Lo0+aYUCN5E+2DEU+At+533RrlPhn3CsZvNVEaGSnNo00qRmTA0lVIaSIETcEbg4ZmK9VANaU07g8ukdtyCoMESO8iRO9+cT4izEShp8syqsCCLhuoEAkm3YWiAO8eezDsoV0NMBdirKYMdXWATOkQYjpO98IEqXMpgPILrZZ+9vhVc/wDSU5emnSRakl25NLcMT1AKdJ0gNoMGT7WlzOZrpSU8qmaK31NTpQL+YqPLJO4EEtAmZMma4k5pgOulTBkqy6rxqBYQVGr7M774CcT4xmDldD0SqMYNQqwBg7CRA2v/AGxYJK7wGvkAmB4i6KZfNVWpCpTpUzTUg9NCnsHBYqpTUdtwIHys/hecq1F1LSpwog6adI3A/wAokx9lZNtsBcpxrMLk2VaRNOCnNhoAM2nabkfPFzwfxCqtKqFQlUhtekkJLICWgXAWW7bemGZgqt00CCTCMUs1Vc6URGIvanSFjYXIAvFhN8R5bNVmcqFQt1SBTpjyypuygBVJIJJEsbWsWZGs6OeXTNQ6GOgAk9CHTMA2mxtf2wqeacVNS9bNNgpOqTrJAUE732NjiJK4WNphrTLrmO+ypzmquvToXUTEcqnuB36YgC87RfbEOfq1QdJVJBA0inTOr0AIUzM2IkGYM3AX09xU1XljDKAb7DSFuwI0gRuCt+4wuJZ1neWBTSbKwIK7GCCAZMzsJmwFsKTKkBjQXAuzjXL0zTM7xCvTMVETbVPJQyPWVkT6gY5meIVqOg1FpqHsDykA9YJAOk/Ef3xJnc47RrUoVGxVlMGDJ1AG+kXiOn44rcYq1K9FabJpAIYHSyk9pBaAVvsPUdXqwVrhpYnXdbu9vhFq3GsyKQDIAlh+6o+7DVAMfFrR32xW4nmaxrV35QZBWqA/U0TqXWQTBWYUiZNpEk/dHVOO1BSSm1NgrELr09LdrNqje8idrRhcY45mAc0i0iUNaqnM0k2LsI2iYtihMLpZSZoSoFzGZqhmy1KmyqbsKVIkn0WU1P8AIEknsLYmyAzL3VkLDfTRox8ATTubR8bCYOK/AuJV6FJwqagO4BYoT94AQCJJgsN74XB+J1qdSoUTVN9EMSg2GrQpiwFrG3bDJN1WFsAd+XZUuTz1aq5powLCSwOXoiItcmkIva+HCvXL6LapKwcvSFxvflQPWdsUeDcRqJXZ0iozkllVX3mbQhjcj4HF8cbr6tQSGdjIAe9406eXII0KPil+4wElZFrYFzn3omZ/MZhSKYVVZTBPJQ6iY0+WnB+Itf2xUz9bM0WAqOilrj6lSD8CKZBxdz3Gqzks9MAo0AQ407dJGiZOo/zdsUfEHFKlV05kUzTuoKvM2MmUE7DthglU0C4vY8v4pM7mM1RUNUamofYmihn2/dWPscObMZlEFRynLNpWhTk2IAg0hEgkCfX5Yj49xR6tKnTdRTUXBIe9oEE09h8/ji5T4tVeilIqNJMhtL3K9QiVAgEajc2BjBJhWQ0c/T+KbI168h2SnoDAWo0tKQ4MTo1ElhGqNIN5MCLqZxyCRTUhfMRRpkDufs3teADGK+XzbJSNEXQ9Oogk7RpmNOoi2/ynDqHEXphwsQ25IJCzN7CBckiSN+9sZkyuR+7qPbJdkTYH4UtDMtMJSQkXIWjTPsPs+1h7Ww5OIOSAqIxNwBRp7et1EfPEGUzjUmlADa4IJgCBJgG1h6bbi+OZfNlHDLcnt97cmIB+8Tsd/hhLANpkNJc65vn8fKtDPOSAKaaiY08lJkTIIK2Ig7+mE+bcGGpoDIEcpJm0RC33EEbziq2bJcVLaiZtsSYsBc/ZA2Pl23GHZnPF25hgEHa8CJEGYM3M7Hq+GBItpYScTs48vTPuFNm8w6ghqaKRBg0k9YBHSR67HCqq6GKlFFkkkGjSuA14Ogidt7iccznEGqGSNJQQN5Fw0mQO4HYC3e+O5riBqBVKhQokb3m03AtEgb77nDlWd20PAc61xn72+F1TUCrU5dMA+VuTTHw+xIncevbAnNcUd3bVpIU6V6Esu8AabCST88aSnxI1FRKh0q5Ys+mdUMDCgAQNVyZMbCBjNcRoqtesKba1FRoMR/5+OG0lVZrpY4kRr2F67+0/izZbM5OqkSq19xO4QdiCL9wQcYEeOjy6itSYlxUE65u+uCNepoAa4LGY3GFhYtwlXUrvp1nYen6VTKeLTRkKupSSQSIgmLnuYgH8vSK+T8QijV1quqQAViNgYj0F9ht8MLCwgAoFVww3yySXxCFrCqBLSZEQDqbUfz/1wsz4gDVebBDTq0gfwhIn2UC/r7YWFgwhG9flOsp/EPEIrOKmkqRpgQT5CSL+5Y/C2FxLxGK6gOpSFKi286SSf5Rb4+2FhYIVl7iHXzVLxH4gbM5dKQpgaTJY7yAQP647nfETvkfo/LEnSJnYLG34fLbHMLDhP6l67w/xG9PJNl9FypUGbCdz+e3zwvCviJspTZCgMmQewPqe9vzxzCwJjaHq1w3xIuXeVUuCoWIjyiBc+v8Ar64VHxIErc0DUSWkQQOpix37Sf6emFhYMIUB7gAJyv36rlTxGDW50dWrVpA2lQsA+wA+N/XDs94iFWpzI0kaYAB+zMX9TJ/L0x3CwsIQXugidZS4n4kFeCwCwNIEb3BJPzAEek+uO5zxMK1NEZdOgbwSSSCv5A/Mwe2FhYeFI1XGb5qHN+JC+XShoEB0Or2Ug2E/+NsSZnxQy0a9FUB1tUAYHszG4j1EW+PrjuFgV/UPCp+G/ET5Wg9PlyTMX73v+f5D0xF4U422ULHlhtV/+35f19ccwsCPqXrvBeMGhmGq6QdRJIHvNvhf8YPbF8+JAtQ1QBqZtRXTtMWU/IAnvLeuFhYUSp3riBfIylxPxCtZ9ZXSRsAD2mJPc+/a3pij4o462aekwpgcv8zMm02FtsLCwCyBWcCeqd4k462ZoUqQpxo+0d9o/R74vU/E2rLpRdAukhpidtlEe5/ARhYWDomdoeZC7l/EgWg2Xjpb7cGwsT7zb03M/DvD/EwpLUQKGFQbkGFJkX7kCdgLgD0v3CwoSFV4IM5CO/RN4T4kXLOWUawRGxBsBFzHp29T645kOPLRqioBq3BAB7ybTFr/AJL6YWFghSKjgAJy7/a4eOqKwrDfUW0we5FtgCY3veW9cOz/AB9alU1fKZBCwZ6RAvHm7j0hfTCwsGFBqvgidZT+K+IlrsrEBSqhYIJmDquBIibRJ74dxHxQtdUDAqUBu0knV8J9Lm0mLDCwsGFDqrjiE/dmpc14vWrRWkUC6STqgwANhTFyB2EgQtr4DU01FiNixjtjuFhRCiq9z3YidIX/2Q==">
            <a:extLst>
              <a:ext uri="{FF2B5EF4-FFF2-40B4-BE49-F238E27FC236}">
                <a16:creationId xmlns:a16="http://schemas.microsoft.com/office/drawing/2014/main" id="{21CD307D-3604-5EDF-271B-8C303DB0E1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3" name="AutoShape 4" descr="data:image/jpeg;base64,/9j/4AAQSkZJRgABAQAAAQABAAD/2wCEAAkGBhQSEBUUEhQWFRUWGRsaGBgYGR8bHhwbHBwdHRsdGxgdHCggGxwkHB4cIC8gIycpLSwsGiIxNTAqNiYtLSoBCQoKDgwOGg8PGiwlHyQuLCosLCwqLC8tLCwvLCwvLCwpLCwsLCwsLCwsLCwsLCwsLCwsLCwvLCwsLywsLCwsLP/AABEIAKgBLAMBIgACEQEDEQH/xAAbAAABBQEBAAAAAAAAAAAAAAAFAAIDBAYBB//EAEUQAAIBAgQEBAIHBgQFAwUBAAECEQMhAAQSMQUTIkEGMlFhcYEUI0JSkaHwBzNikrHBFXLR0kNjsuHxFoLiJERTc8Ml/8QAGQEAAwEBAQAAAAAAAAAAAAAAAAECAwQF/8QAMREAAQMCAwYFBQACAwAAAAAAAQACEQMhEjFBBBMiUWHwcYGRodEUMrHB4SPxBTNi/9oADAMBAAIRAxEAPwDQ/tS4Y2YrZWmv3a7G8CF5dzEneNgd8YH/ANEPpqu7xyp6Z6TAJ85IIJAJ8trTuY3P7WEfnZU05BRMy5IMEKFSTPzGMjlOGV/o766+mWZ3ptqKtpghXdWvrCTY7MJOM3rjLGurGWz2PBCeHeE/pDOFcppOkWmTAMtLAgdQ2k7+gmlwXwvUrO4eqkIdJ0EMZg3uR09Jv3t8QfeqcwXFDTl5RaZg1OtgqgqxLtpQSFB3g3mDgPkssxqEU25Zi7CVI1Tbov2M3gR3tiCpa0NDAGzM+fv8J3/pnVWNINBDEE6t4bSdIJ9bn09zu3OeGxTqijqlj9oHtp1TExqi0T6GwNp8vkagrxOk02u4vpg6ZH3pO20gyYviLOZFxVCswLMdQaTexbXMapsfeRHoSsSzjh+w/dz65Z/xR8U8OCg2gnUTpgyftFhcD0I+YxQ8T8DfKCkdYbmSIO4IjeLRfBHP5N0YBm1ltNyTcsSo1FpIgiDc9oJ2Afxfw6qppO1Q1FZVQTMhlVQRB7HcH8QDi2mSt2MBc+Wxlr/VZ45wFsvlkrawdRAjvcG4Hpb8x8MOzHh11yP0nWJABg9wY2/H+tsc4lwCpyaJeoXWmukqNy2pj0zaIsWMQFm4w9/DNU5cAloUgmmahhQdz5YMAyYHrE4chaOY0E8PfqmcM4A1XJvXNQDSC0drTb42/Mb4f4b4Ac0jtr06f1f9dsQ5fgDHLuQxCiTo1kBtJIN9MTYxb5icM8P8GavTY0yyAkqBrPURG8CwuB3wGEgxpg4Px8qbw1wf6UzrqjT6fO/wt+Y2w3hvCDUzT0C46GKyO8GLf174r+HeH8130lqWmxIczN7Wi1j3/HEuQ4E4zDIQ1NkJ6w57HT0xG5I3IthEC6kUxA4fx8qSrwUrnjli/vO0grqHzO3547xvgvIzSUBUBD6bn7MmL7T69sRHJsub5B6mB1ByxaxGqRImT6Tv374s8T4Gy1eoo5bRDNudRK3sYgqe57YSksgHg15j5TfE3A/ovKh55gNj2iO4FxfD+P8AABl6FOqHnUYg97bj8Nr774j49wiomh45wYG5sVgAwQZtBmx7GwjE2f4CwRCWVhcQ09JCk23sdJ9DtbANE3NjFwe4slnvDujI/SBVv0mLQZiQPQj4mY7YvcU8NioM3XNSCtSsw2izv0kR7bz32xRbgTHLo0rEr0EdI1wAV9SNQmw73OCXFPD71HzJBUE1ajhDGlhqY9TTZovtaYJF4c2VhumD3CD+FfD4zVJ3appKzERaPURf8RHzwvDfBBmWcM0BdiLWv1XBkW/Pe2JuGcALrUAZVuQIUwxAB6riBcDZu9sUeAZA5ktJ0aITpJO8mIDKNO/4jDzkqWtxQcHuFJwng4q5t6DP5CRIMTBj0MfgfTD24MBnTl9cqDGra8TpmIB7fnHbEXC8mXzLUjCmmYLjqNjFpI/MjDauQIzZyxgidWoEibSDpDDqvETv3i+EjB/415hP43wYUc7ToCr0vpkmDpn8J/LHfFfBRleVpqXqTKkg6drkwPX8sV+McHFLMpSgPzIIYswNzFxqO0diZx3xFwcUDTJHMD2GpmBBEW85EX9cUIsrLRfg/Hyrnibw+MtlkqCodTEDSdyCJkWEfD3x3O+HgmQGY5vVCmLQ0xsIt+J2xX8Q8CFCitQ9d9JUlhBv5esyLex/s7N+HwuT51jpglCW0w0eU697jsJv80IsmWi/B+PlWeD8BV8ocwzhiBOnsTfpiN/QzudrXu5LwvSqh21qoSfgI+8DvO+4tHc2F8N4IHyxrKdJUFwoLR0yd9c6oE7RsJ9LmX8LtUDFmE3C9TEHT97rkX2sbX7iZOazw8beDQ6jp1j/AGn8M8PU69RlkIFE2MSD3uDI/D39MCuBcJFbOPRNSVUkAgxIB3mD2/qPjgnwzhRqhg7lGhlMdR61InXqEp857bCcCuE+G/rmps0OCYIv0gxqA1Dczudl2MjDBF0UmDAJHvmp/wDAwc8aC1CyA3Nh7BdW0k+3Y27YJZ/gVKlV5QIIlAXNyNcz6CRaP8yz64gp8FFOpypDHVGrSI8oaQthJBA33m8DFnM8OKOKcqZK3iB1ki6yb2Pe9vWBJKzqyWmGZEDPqO/NLi/AaeXgCGJTUQx1FTIEEgCxknb7LfAT8S8OUqFNGBLF5sSDYAnUIAgTAi46lva9fOcP5MXB1LqFguxAgwSPtC8+vpJlzXCOUisGB12jTpMgFvvGRAO8EEj1gIqH4v8AJwaDXLw/itLwZUy6V1rMGYgAazBmJ0gQV03O5spnewat4mzKu6pmayqDYCq9rD0OCtXgWilzdSz9qIvJ+yRvf+bcRacjnW+tqf5v7DFMulULt4BEW59V7h+01iMzkytYUGC5iHOv0pgjoVjtfaLH2nMUOGZl6TMM4jUzql2p1SDqYhvrXy1zqaN5E9sHP2w/vsn8Mx/0pjz+pkqzZcOFblOSFOoEedFYFQ0rJ0yCBMD0xobnJU8u3+Fs6ZHwRmh4ceTys1SvvpFX8f3JIPuINt8Qp4Vqq0rXpqYjpSqbRtBowY/LBPi1AZVKdCgNI0yzgDUx1svmHbpm3rGygYDujhoLP5tO5M+tp2B/r7RjPEOS7m7EIHEel1NR8PVUfUKpJ96NUg3kglkvJ3xFU8PVnYMajFux0EEb7DsO0REW2xC6sDBqNJi943g99vSN8Oq5MlQCxuT3tYxM/j+HwxMjkn9ECIxHnrmq3EeBsxLVMxdN7GVg+iEEQbxETfe+Kmd4fTrwaua1Bdvq6gA9TAO9vywAz+rn8tSS5YBWm5m2knveN/cbbFASFIMA3BvMQjMdu/SRGLNslx7QypT+0kjXNTRUrFaXNaQAaalWBebAjqE9JNzNpjF/hvBqlXKu30hUp0HAKlKmqbEXUmQDG57YDU89Up5ik6kiqgQ05AFgoCEA2PSF9+/vgz4UaqDmjyDVYEo1Pl6ypcN1rTAI6SDMjuBubVEK30iwYsRKhXIKKbU/pY0tuOVUMzvcvIGFkOA11DDKcx6ZDS60XAlQC0S5MgECR3IxHnpWs9OCzByvQBBOojpAjc7CB8MGstRqZVGSqtRXDhisHpBp02BkW1GSSO2i+JvC5tmc+o/C8wO/FZ7w7kgtVlV6lNgAW0U2Y6dSiT1kAQTftvOCdDhA1TSq1dREmKLNM/ajmdz3m/ecW+HZOpVr5oBCQopkw4RtVHU1hBldDTNraYMtGLvE6FZCHWk7OKQirq5gULqBZSFGkwpAPYCV7NgPNabRNMgAkgeKzf8AhVLmc36QxqTOrlN+f13paMWIpPZsxUZ53NKCYmP+JYxcRA3I2MUHqqPtL+IxJlKKVXRWqKsmJkfGLsNyBFxeDIicKZXE2u9/C7I+Pyp8zSpOfrMw5I8pKQR6x17WHx77XejUjZ8y7fdPLsLX/wCLAExPcTcxi9kKCAMKbJXaqvdtBRVYr1oA31pLAbRElTfAjhVJay1SSUVCHA6qjQektIAiCs3ixjYHFYV2bt+DETM6X/MormPDZXLpVGZflBvuCJI208wiVkiO3pacQcSoU2r1iuaq6Hqu4CpYyxI3a4/rilnuMpTVstTFBVViusGGOl26oaQrMIBAA2HpinxXMFMxVTmg6KjrLMkmGIkjRY4ZB0UPdUH2ftXPoYAMZqr1bwke14f9DEGR4XTpMdFeqsi+lY/H6z3xR+n/APNX+ZP9mGjO/wDNX+ZP9uFdZh9YWH7RTK8JoI+pa1dWvdUEmfX62/vjn+EUOZr59fXJOrQJn4875fhgZ9O/5q/zJ/swjnv+av8AMn+3BxIx1u5RSvwjLu+t69dm+8UE22j662O5vhVGqQalfMPG2pAbe312BRzxCyHUgG91O/rFM+nth1LPkwWYlTYEGJI7ajTUD5nCunNfn+UR4jw2i9MB8xmCF2lFIHxBrfKe3e1xDW4Qv0IVHzVbkioUCFaerUO3K+k6hG9+xkWvifXsfa52uB1WO3VNjthqZvo5fLpsNOlCyjUvUH1AnY6QqwRAWGI1EBm13Na0K7jIfomcM4fT5en6RmNBvo5SgCYgkCvuRcD4E2Im1l8oioZr111ecLTBn1uaom3tii/Dhc6oJuTAIn1upY/MknBDiHhMIhanmNcSYNALIAmZkgSO39MImdUm7zaHE0zl4rtDI06ZlK9dTEful29P3+2JqdKiIIq1tXdhTAJJ3Mit6Wj0A9MPoHL0qKVAqOrUhaaisz6RqZrimuly1xaIBF9a10yTsLI5uB5TY+hEWPthGVy1XVGZGR0mytVMrT0Fw+Yhb6+ULEkwdXN31e9zhcmnVZvrK7P5j9SJi0GOdtYQcHOD8Zp00pU6jtTdalyV8gLzUvBPkG28zeLYo8Uy5zNYPlUBp1FAWUMA0YLaZAhYYEbWIBvY0AIXVQptey7uR8/VDa1aiQTUq12e86qYmxIIM1oABmewwqDUqmkc3MMx6VBpXtsADVtMAxuZGIPEfBWp5PKDUrQjgXYWLl4uNO1RDv3B2IODnF/D7VqdEIityQFdTIDGoiFG2i+oEzG0SexhC3NBhLhizz+FUr0kVQjvXCoZANIQJB7c30n5TjM5wZY1HIqVTfflrHy+t/V8amr4ZqUaTuwSiq17LqF/qlBIAiSLGCAYftjH5nglek5FSk4J6hbcNcG36mQb4YACg0WsMgyvW/21k8zJQSJNUSPc0gd/Y4w445V/w8ZZVXQdNTpUlyx0NJYsZgD07Y2/7a/3uR/zVP8AqpYCfs/8MrWWjVao4KyQEMRoKBQxnUCQ24ItEeuGVRDzV4OY9IyU+V47QzVGazBGBJknRoZjLhXgqyMxLaTBUsYtgWXyxMnNL8Name3p6Y0H7RctUyuWNehWzCPqRY5rlbkkk6mJm287D3OK/hniGYfI5isz1XhLEwdJFImQxqAgguGPSbKNyYE4ASu07QaYAhAymWP/AN4nzYWGGZk0Ap0Zqm0Ax1D8owe4nXzRpUZnLmo6BSKpYuCqqxuzSJbUANMSPNi/w/w0WoqzV8yWZdWo1GkSosNLBbdpB+eEWAKm13vEgLx6m7JmFqIBUZHDmQdPSdokHT6m2CurWW6fNqkqPtNTZQApYkklx7XAxc4i9anm6+WetWdEnzsTqAggkbE9z22tiDKKvMG/2QTHpVpEdWxO9vjhnNeftFV2PBpCPN4P15qk8Py0pqxJB3pyAjSJDFE1WBMAgAwCbfF/C41ZirT0tUq1HIU0lqaiGzELT1gxJQEjUxMqLRfKvl3JJ1kNaGvII5MkGbfvSLdlHqTixSy+mAG6bSAsXBzADRNiRTBIv6dsXJWv+SOqC8c4eq51xJGpyRy6YCz30hGOkAgiALRi5U4xmINNdLpVSmr61HXylGjVJnpABj1PriRMkQphjsO3cU6Cj5TUn5DthV+Eh6ilmMBjAI9XqqAe4tRUQO5Pfckp4Xq/wvxVXNNgdCy4UhUAjQFQRvcK7Cff2BxNxLxDVqdTuAZJnSPMdUmIuTrafj7CBq0Ip9MAgaulYE6KD7d7sAfbDa+XKnUWZtLgARAJapVpgbgAQhvPfEEErmq0qjiCDCqtRBELJJ2KHSDA2S8TYyTbfey4t8Od6dRKihSV6okgRtYxqG9mnV9q2CGfoZeehMuw5lTetseZUAgc4AIU0HVaZ81zgTxl6K13Wis0wemCCNhMHmGwM9yPQnfDhZuaQLZrZZE1M/Udi/IakgOpX1KQxJ0k1ZOosvSBYX2vOX4XxSrk9XL6lV9Sa9SsNIbq6Kg7OT33mx3DtUQm9P8A6f8AfjjVFOkCnJBt1qsTvcN8Pww1q2sSwNIvzspczWcOdiJ3DLF/8xn8cWuO1KozVUtTemWdn0OVVgHJZZBuLEYZRy5BGysGgA1WmRBsO+4Me+NpneIZqrWzQWmKgJ5bMajAqq60Qho6WN5bvdTYmSQsQW5Ee39WNXhealxyak0wC46JUEFhIO3SC0egJ7HEWeyteiQKqOhIkajTFgYP4Gx9DY42FTiGapGsyZVRq00yRmA5DUg1Gb9RkG4IEkCbSMUqnjyrWJhRTKMGZVdgpHXqFiByzqMpH8xYnDW5pNAkjv1WRGbbtJ9g1Mm19gJODfBuF82kKr02qT1U6UA8zS3UbHyqYDQAYe/T1qMp0m1EssGRBBQ9RgjTCghrgidyNJ3xa4fl2VaqodK1NLTAKqVMkrIOk6ZhhflsZtrhWTpsbyv0VvjOW5lVFB+tprprMEUUiQQjKADBMj+FZIFvMWZvLrQRQCZGySY3Mk9wZMbdmDBWB1W69dcuuw1fZWNuwLC/bsZEW66bLpA1axYlmMk7k/6m+Bdgpgi6koZqRDfZiFA3AAuN5II2ItIgMYAmy0qbMG1yRIhdIBPmEkMDJNz9qeoHFQrP9QRYg+oPY4fQzBEqRvuANxEEqo9t1EWJjSJbChS+g1zSIU1fN6klJgqIhZkm0GdhNp9ZidJwVzXFalRSAopEzqE6gARZQYuYM+gGm5wMquQvTpYEWWJJEfEBrC0RYdIgDFOhxoE6YZR3hRPvux/P8sTHRcDd5SltIQtTw/xG4oJS0hkp09Ca12R7ysGxkSDuL+uNFU4rnKLkfR0ioabOXJIGtaaxUqM0AMETzGxBmfsZPhuUUuqMSmqxKAHq0mAJtGq09gZwTzhNA0yK9Tk66QcMqiQH+6CRaLDtJie6DuqVBtSoS8Zd9EUz3Ds3ngraUhnN7ggqaiNMieppBPqgJgXwHepWy6IjIqMJYFhJ6gFZWhriwlbEQNsEM14jX6ORTqnncwlShqBIPmMPPRqLG9y5JWJnAJ8wzeZi0epn0n5nDcYyXPtDxTHCb5qzxHiletpGYBlbCViCwWAbAGQF0sAAe41TqR49XRiQSrDSAVRVI02Fwsg2j3AgzjRfSyMzlgXqH/6kh9WkXPKLr0n7/bYwSNzgTxkfX1R/G/46jjOq8sEru2fY9+S7ER34qrX8RBkanUpjnGCWOmbGR0aJA0wsTGlRAEmX+JOKB6iGpTCnQIDM4hdTaYgAaY2ImRBmZAE+M2//ANWrpMDoIHb90L/hgh4oq0ueAuttKKrRUdwGEghTpaB3ie+w2Gzc0hTNN5Ezb9rbftnp6quTFxasZG8gUyPzAxk/D9NlymaPMSnYcs62V2ZSHKUoMHpG24lROkA4137Y/wB7k/8ALX/6UxiuCZuWWg6KVqVF6jIZNRVWKmQJIjzAxAIjfATBWNaoWVSNCtHxTIUnqZhazIzU0pNytdRSGFBmYUqbMNTjSHlpEG5kmBXAs2G4ZmAKJqHUxW9KwWkA7xJaKYK326xcE3O0Cpap/wDStQLAUnJqE8peXTADSbmorwA8RoDaSVJwIbgyLRqFXqMopNUSorwnVqAVkCmGdIUhiLgiWNsMqnzIMc9VX8ZcVYCiWWoAVOhnFIa0AUqwK1DqXvqgSfcWsZ+u6F+tlU5ZSNLVoQqqAwZsdUSx+92Jxmsxnnfzu7XnqYm5ABN+8AfgMXX45NVjyoFRYeGaCWYl2Jm0C6j+uIxSsW1w4mLear+J8vTUpymLFyxV2Zn1QQiOruQS06gdJKnSsYlpZLl0OYqvq5XM1xX8wqU+salCjc38o1RuQMU+IcZqVuWGYkUugEkTBqIIj0AkD2j2xbrBBl9qWrlAf8GdWql2B1at+2rf+LFi67qJx3Kzy13JszEwT5jsNMnftpT+VfTC5zfeb8T/ABe/8TfzH1wz/wAfL9RiQUTEx+v0cC7Vxq7feb8T/D7/AMK/yj0xxncWk29z/F7/AMTfzH1w40T3H44Ywvf54SF012+838x9FHr6Kv8AKPQYbVrtoMM3Y+Y9mkbH1Zj8WJ74XbEdc9B/XceuGhETkEAzD8onTVZbK5IGo93JA2Pm6uk3uZjp5BNALAqbTqCreJP2f6emIs1SVkrD6tYrNsaY+0x3Ci0GLACwttiDLDqHUGG7nmAsQBYT2UWPv67QiF5+0iTnCuHJ0vUfiv8Aph/0Oj94H5qP7YbUoHVAmxvt6TpEmSbgSbd/bHHVgJKtHsR/eDv3jEheeWujNT0qSLs4AMSJW8fLBn/E6LNVNRgC9QNqTS1tTFlgssgkqZ/hFsZ5qmkwQ027r/rizxqsBmawhoFWoLaY87bX2xUJhjouUeHiCjrhehN+oglSzElbHqAnzbwNptjKtkwTrKoxYuV7g3J0k/AGG+R7HCVw33h7zHvYrO2/tvBAMS8Py7klKklBJ5kxt/F2cSOq8DzSsMFEL0BUq1GhtkyjweWGgFRswIswJgrpBifSDuIkMBqM5msKCg2LkSome+rUSO89QIjqOoFWV0LarrlqYQAFhMIRsT5i6nuTYqZNiGFqb4B1q7OxZiSSZJNySfU9z74pddNmEXXKlQu0m5P6+Ax16PT+H/bDRiamkx7dvW/v8cC0TAcMqLOJmX/viPAhKjmIsfiY9r61nY2k+4DGelcPoZRlbUH85OqoSBCKoPcQLiNpsogEkYgdfl3BFiD2IPY4dQqWKsJB3UDceqgeh+yNp6YMsBQ9mIK/Qzj9DU9DESV1al1hQVtZbxvB/LCTidTNUytUAAVFGxjZzcHeDpG/2h7YrLTdSIMqwBDWOkGyrSAnqJsCNyO8EkpR4RVqIa6U6nSyr0aWLs06fq+7wOwtKxuAJ6Lz5dSljde++XgjvDeFVqVJyyxzEW61qWsyNUMoYkAqQCoGwAAwN4vxulWqaqahFgAAGQI7SLD4d4nvg5w7JF9NOmrwEJGrQCNDLTZW6+ltYIuANjYYC1PCFegpNQHTdzpMbsR1QdWoaRI2A0m4uZg6hLaqFMUpBJ5qXJcSfXTfmEgWBYll0kgMCLnTa4F7WvgjxCtRqNasiHWSGipZFUm6kQwd4hYJE/am0D8Eo0wv11Qlh2UXcgFdRZTEKQSd2EDcTiPi3ARQzFakxL6W0gkwR79MAnbcHbCcQwSVOzbPtFww28SgebbXVLsdUk3gCdxJAG8fq2LnirNOKlPXULMac9RAIl3IELMCIIubEbeUU+OUxl69OnLEPSSpci2tSYiL3i4w/wAScUSo9MIx+rp6CALA63axYAmzAn3JAsBi2ZptY9jyKhvHPqvR/wBp9QV6uUaiorinzSw0a1vo0hgVIIJH5Yx3ieg9enT5WRFIrKvopCSNyyro6JJiLwFEd5jzJVjmaYP1y1n0EsYAk7i8iRFtsEK+VyAyvnq/SNPYTT1x2hQ0Yg1o0XsDZxiJuqH/AKQrltX1dzO7SJUj7nqRghw2imXoVkzOUp1Oh9FUUwG1uRAaoVBKyYBJt+GMM9WqWAEg/OTf0JwTy/h2o5yiu7AZuoKYmSIZtGojuJm3tgD1A2VjDMlQcGAq1EQFV5tQCwHRJ0gQAJgfjjSZTgNOpp0VHhyQhNKLKqM2rrMeaBpkH1E4x3BOOcohUpIzipKkrMTAGkTZiQMeg8Tzdam9NMzXylOpmNJ06XaSDpBdhTIsbSe4tYYHFoN151XZd44kCe/EIHn/AA6tMF3aIQOHCjQRzAVl9Wo6wkqADAkmApxPmKVQZaGFW1Ab8+NOuj69OmI2Ojy99ODFbLHL1Go5won7sjlUwUKsX67qPKVIKwDMxYzgPxdKS81V5QgOFC/RxEVVAGkDWGif447xONGEESFpQbh4IghZJsSU0Frj4YjbEtNmt6fL9d8NdqcY/h/XwtiB9zi2CT94/gPXv+u+H0MrIJPcnf5/nhJqh2xHWPSfl/UemC1SipGnvExgTmlhTPb/AFGBCu0dXIrwWI5sn99Au33WiT/FJ995N+I/DyUaaVaWYZdUKASGDWJLaQToHkgkzDdiDjP0P3NXSqsxqW/diB1SdWjUFAudJUfIjGp4/nXq5dRUrUKg1U2HJWsSQy1GmXfyqWK6VFtUQAoAa4a0AklZ2tXBgsKZESGKkCO28x7XMz88NTiK+oYdwNOkLBA3vYx7RPtiRMn0wxkEzBE3vB62aDHtaSMPXJqkwSBsdIUSD26Vkz7fLEWXnOdSnvv0VYZrSBFiTtCwPTT3k4lzecq81ywMlmmVAM6jMrcAz27YslySGb5D0/73F77wJnrbxLJs2drAkqvOqXkj7ZiJp6Z9JYD3GKC1DMQyElMyNE1SQ4gWuBebkRF5sSO4gldUFTfzOZWgoA88AqARbuGMW76hFrgjpdkDc1WWgoES5Fh90dybbkjYiZu2l6YJB1qpYkkyTc/O5P44cL06NIUxC5UcsZP6/wBAPTHIxwHEtFJPb2wLZJKfrMe2JdV9/wC9vb9WvhFv6+m2OMew2+O19574SacTt8P1f0I9r4iqjuMPcxve0/H3wqYk/wBPnNgfX/TAhQAYY9PFqpT7gW7/AKOK5w0KXKVgZVvcnttBLLcQYEkSLiSQFAwQbMOvWlQISRpYGPKdQub6jPoIEGATGA8flcEbgjYj0OJaFe+lgCD27byCvpfdRJvIDMZBCyfTDro9/jlWnTULUZYBiOyl5JsPUAj3AjbEg4tVqKuuo7SIBYgEqY80Wv8AmIJvOBeVy5LalJABJDCNz5o3E3I7hR0iSSRdRIAEWAgYyJiy8LaXBksmTKIjihZlNXUwUEjTpBLQApY21C0GTMExvgjx2s9atVrAKS8VAgZp6m0hQSgE7RMapGmcU8xwGonLB0/W6ipkwQNMRCmZ1Ag7DvBtjnEctmKNeqj1jqpsAIJZWan5dWoiw7WMCbYT4jjyXZsDtqaCGj8T7lA+NU2zOcoyOXFOlT6jGywGY9hcG3a+IuJ8DKVCeYjh+oFSTAkrDCJVpUypuLYl4i7Us0ErnWxCOx1Ekhl1RqI3gROG8V4lSeoQtNlWnqUAuXsWZ/aPNcC0ye+NG5qiXmod4Lx+1ouLvC5uIH1tTSduvUfL/F6Y7+zgzma4z5fTp6OZrF9a+WP4JxV4gEVs05cLVFd9CEnquQPYAGL7xti/Wz3DTl5L1+eVEiRyw8XiOrTM7mccw4Oq955xwMlzhTD6TkYgVeeZ8wadKgTzLC8xHTPzxrP2jaf8T4VAafpFO7bRzFiIMbzjxg6y0iT73/rv/wCcF6PG6qHKFlZhlKoqCTaA4fSTHSJB/mnFAZqXNMLNZAotX6xKjCdkcI25iCVa/wAsej8Vq5qpmMua9DJq4ZOQteqnMsepSYAZi0G4gHsZx59l6IYCoDDGobAyRswPyJ39sbyaudalXfJrWekQFYMyh2UyQF1dUG5A9cW8jVcW8AcW38h8K5n8w1XOMnEQKFf6pEDVlCOrFyGBWlAC9Q1ergNEyI/EIq6a2oVQAHA1GvGkV6Y7toCzFh0gxadOK2dq1uJ5gVXFGQqqAdCqockLd+omWnfft2LON6C2YJFPVLkQKAM85PRQ+rf+K5v5sXS+0SI8FlTe173FvrzWSt3xIY0i4n/N8P1v6+mInxPTO3rbsfb2/Xzxa6UqVu4v/FEfqcW8vVOm0ECbDcX/ADGIalQEmfT7v9v++K4rEEkd/wA8Can5uqosfA/nvinn2nURe/8AcYnrL06puRf5n+kf0xUzHkP67/rfAkiXD6mmnVL6tIqSQTUgnUR9/TqiYLA398Hs9nMsKQIKMabcsqKoLEsalRnBBhk1GzCBcAgd81Spry6oESKsAgp95pgimWIgfZI/AiC/iepW0qjimEDHS6MwLxKA1DfWxC6tTSQGF9JAwRK4doaHTKrUeLUQQWXUPTUB8Lg4uUnp1GVeWELlQrGoSF1ECSNjY3+MCQevNyfvD+dv9uNL4SzqnN0zrKN1Qe46WErDjrIPT1WJi5LalELjp0w02CKUOBKeY2hYQISKlYKVmFnoLAyTvNpImTLUc7UphypphNLEMeYz2BIIvv8AH/XBrieZQZsK1FqhU6wKcNqVZZ0cs7QBpZhDGFYWXSAMpxHNVDV5yKVRqjMpvIBloIHUGCkEkSR2M4RCt9Jzz0nlohueR1qHmBtUkHVcyLEE+oIg+4xTJM41D5da6AWBgDaNNgAsROnYKIt0qLa3wBr0DTYqw2/Ug9wd5FiLixxS9YGclHGJKdOcJYn2xMXgfqP1vgTXKrx+vXDEaRe/y/C/5YacSqmwJ7W/tB2wk1xFmTN/6Sdoj88IVb3lQLHT39vbHNVp2Pc/2ibnDjTEG1omR7fH2n0+XYQpKeaXqBJ07D4YgzdMK0L6d73xylW06o72nEJOGhRKTP8AXD6qmIE6j5Y31do98O1e0k7D9bD1JsO+JqGWkEkiNifW8QJ2WbGYkmDHS2BIrvBqI5alqIYTO4kjuBK9zff2way5yx/+3WYnzWImJHTMTaDcGx9xmTz4MiCIMMp3BmLz37A9/KeqC1tqUkFLze3rtKz9rsQfNsfbMyF4dcuDyOeRjvv21DtQSrR0Ll0VXYkot2ANODIJKlgGhSbHffEXiB25lWo4MMxJaPvGATHxF9hIHtgXmMrUpaecoQmYkiDETF5i4kG4mPcynxGzFmFOk6g6m0qYGlSqhoayDstgLxGJeMYhy6Nn219IlpbdDeM5ha3ERUImnFMEixKrTC2/D8fjgv4qzVN6qOtFCDTF0tOlmW8sZIChe3liLYCfTNdUtbWx1AAC8mbLtHtEXwX8aNOYUsiElL6h/E+2iAFjyyJ0xONGlUys6qSSFuP2lUxRr5VaJWlzeYGJKgSNGkszWABYmZG+Mn4uz7UaOXOXzSuzBmq6CtoMaVa4OnaRvM9xjU/tj/e5P/LX/omPNivrhuIFoRW2t1F5Gfmr1TxDmduZt/Cvb/24s5fMtXpPzapVdLWEMWcEAAovkBItIv8APDsv4lApJSqUKdQIrqhIAjXpOrymWBUwe+q8gY0vDuOuvMIoaQ5ouedUCEqEuw+rHTpoltSxpM77YGws9nrmZLiel157wDw8a7FUNNX1gaWbSSSSYXuYMi+0jB7O8Fp0noDN1EWrlmlFTMKuoF9Y1ShKmftCSdrRYnn+JvVzNGUVddTUrUmpsxCl1fqCENqBFiCCFECGw056rWZw5ZfIxWpUUPLggyISbaekLA376ii0G66qPFULgY0v5FZ2roJJ+kZctALQzwPXy0zaZsP9MFOKu7JWYCoFZWP/AB4082mZIZ9MSdiAoJHSDpjO8YI+kM2tV+rUAkgzcmRJ+FxgjpT6NH1RYUVH/BmdVIWIphifNeS0T1eaW2EUqbab3Nb5rOvjtJoPt8Yxw44DBw12KSqfl85xE2HFp3w18CFwnDK3lPy/qPTDu+G5jyH9d8CFfp1SFzBGpgap+/8AeePNUifdwxEnc78ISfMfkv8ArePifxxHnXUJWsG+vYAKtM21N6Uv6QPaIAZRo03BKoReAGVR9kG2mmxYzJsLAXjAvO2psmUzO5sIDpaWtpGntaZ9O8d7C15wR4MrCpTLItQz1IymFMwBvDtedPYi8RiotNVPlgi9gwNu4IoSNxcYuZDjopurBKbBSOllcqREQQaMRH4b9hheC5sVhhb5rQ5uvya1MEJU0ppDpCrDayWBUAHzFdhJER6iOL0jUzFNFILdYY9fRp8x6SCY0sI9ZGIc1xrnVS0BdTbU1YbnYDlKs9tR+OLDmc2ayloNYsI6bMxCtcHTEiBvEn7RhRJC3oVXNa5rhmU2mrLTqvTcVeWF6dDiVZwly7EX1HpEiJDESVNmoiV6YkgGJVpHT3ufu/xGIEsYTlrirx7OmloDVGKtq1qxs5UWJWImdA3AGlbWtR4fxAUwWQEo5pS216YjSq7ydxAPVp+5OBpkSF1tBonA5VsxlmpuVcEEetvyOx9jcY5jQFEzNOJAK2m50HbRaTAJAAGq5ga2dmUBmMu1NirCCP1Yix+Itil0J9BST2+eOsZsAI+Hf0xCGxJRBuQYj9XwJp4CgQTY7SP7j9fLeBmtANscqV5+H4YbOBJdIjEbN8ydgO+OlvS5Ow/W3xxZyPDi5EDUWIFu8mAomLFrSYkiJUgHAiVHlqM3Jgfab4xYRsL7iZ3GpZA1NTgaUsuDmgyPVWm1ApDKNStIYel0UjtqgdG3cnwlUR6pUMyq4ZahVkAJXoCADUWB1LVUiWNgCCRJW4M9UME1FFUP1VAWCgDSzAGQdJBA7AwJAwiuHaK0ARdY/OAIuoA6xt7LMQwN2Xdb3HlOwkpw+t1QrA2B6Wm5DEiTeRpO+4Im4nCy9ObgkHdW3Maqnci9mH4g4v8ABMpSSqNcCnckMGuwESClwTt6CSdpBRIyXFUrMM0z7rYLUYZ7Jh1aDXKfWO1QlQaV1LAdMzBEBgb7YA5wwzxtLR8JMYfVqU0ValKqtOpTQHpViWYnygODBGlZcQL2iwaFMmzqztUZvqwyBXRJMjUI0mdMmZEmLnGdVmMCF37JtTabTivPLv8ASFeIJXjVblrMVRpABudAtA9/xxW8SGqc1U5qor6iSEebm/UBUbS19rdreupzHAKfPFQMXbm0wwLJcM7oSXWGllCNYdIqd4GA3jSsxzXUrSEXqZmUsCJB0kkg30me6nGozUOcHuJHd16T+0qlqz3DhrWnLVRqYAgTy+xsfS9pIxFS4DUNV0OczgCBjrc0yg0kDrU0x0tMxNxO2Jv2j02bP8NCBCxapGvy/wDD3A3+HfbGcyX7PCMxCV6RdCXAbLwhNNxZoqnSJjsbdsZVDBPFFvS+a1g4jwzcfjJYuvnaJZYr6ZJ5n1JhOqBpXUSwi8Eg9sS5XxhmAB1K5KrdlPlWQBZgI6mtF9RmcWv8Qcvl2Gdy4Bd2VGAYUCah/eMyy8zquDIvgEDaTDGT1DY9RuBax+W+NzAyRRpMGQU/GPENR+XzWVFVmMol5MtvvdgPhO2IeH8U1xLBiZsR1b9m9b7HfaQd62dYjSQwS7dREjyt2jc7fE4bw/OBacMykEbSViCDMgE9rWG34KJRtFJpYbK/nPLrUkCCDFiVVWJFxKmxAPadtsXv8apfRjFUyU0sJrCGLI2m9UqwhTciDpEidJxY8O8DXN0atU1RTSkrBZuGYgHTLgEufaRAIOAVTw6Rl65Vw2gyEO8KEOvVtdHbo3IUkTpMDRCz2emWNXDl3+438p9VHp6un8w9cN5Dfdb8D/F7fwt/KfTBPwzrztR1pgqVUN1FmB6qAg6VJVZSS5sBvtOJOI0XosqVRocqGiWIA+vBUvGkupqaWiYIN9UgOF1F4FyhRyrfdb8D/D/vT+YeuGnKuT5W/A/xf7W/lPpghVrRA+9G5Pc5dP6r+GOUuI6rhWOzG94PPed7kCqLbyDhJb1sSqY4dU+4207H0U/0dD/7h64gzeVcAypF4va+ojf4ow33U4JPmjpNrBBcEkEaKSkiO+qnt3DD3xJXzStqkyuo/eP26riTH/Mj5YJUO2hrQoS0rVJqMuusWuK1wWYzq5ljt5pa+5MyLWiQ+p3Yx5Fcm5IPQxPlO3sd+xGDjUmWQEclY1DSRE3GokALPad+2K9SiKgMrFhvBkH1gnv8xuO+JxHVed9Q4nE9sBMSrqVSUcR2kqQPumSCdgJ7wDYyB0Bf/wAZHv8Ao4o/+nh+m/8AhhDw8v6b/wCGC3NZONMn7u/VajiPhmixZ8vVDKlNHUNK62IcsoUxN1BIOyEm5wZreG6S5jM6mqqKZV0LkSCUdtRAUagHGkkkR6liAfPKnDxQhyhsZifsmwa6DpJtqnci84WZz4bM1GFOWLu0AI+5JPUq9X+YG++LC7WtsCAtr4p8O0ahVefp6yosCCSTpadSxTIW7Qb+WRc57hvCQtFClNKjtUIY1KwpFRNMKFXVEMC4LwYE3WDI7J8RQMEdQtoAKqL9gTAj4m3rG4OcOyyNVjSCCrSNIiAQLz3m0foTlZVvKjqga4ZqnnF+i13FGmpgKCEJYM2nqYMGIRCSY2Ygx0gkAq9NMzTse8BhFmA2mwKwImwAE9FKnfP+LU1V4LKsKDLWkkmbgST8fbC4XUrrWSagZECg6WU9LGAII3lRcg7A32wAyJXRO6cWkpmYyzU2KsII/wDI/KD8xiF98ayvllr0+oaCJgn7PdvcoCZm8ar6mcKuYzeWamxVxBEj8DB/Agj4g4a2BBEhRDbDQewufT8/6XJ7DCuSABJOw9TixSpgKWJkASSPtAX6djotvIJ0yCpBUiakyWTJNlLE2hblibaV/huAfWb6kMro6fAQlEVXhnVAWSYClyQAQJlYKghiC4XplRqwsjwheRTeoyKKunrWH0prC1KalCYZwQY0gHWV6e9XM5wsFAGwVQJNyNREl2N7kb2EAWAGJcdFwbVXwjCMzkq9Gux0U2mFhRA1FVmT7sgEkHtGkxAwXzNerSVdDB2XUJ0IDFgCCFLSoEAzPoV7hmy7htFVWVxHnAUhol1EXjTAmDuZJtiatxKo5ZDCKYAiZEkEq3ZgQOk2kj1EYlZUd2zFvRxeaN8d4QtCnR06LrfT3IiTJUEiZN5F7WiaGU4Y9QSsaZIJLKPSTciw1LJ2uMF/EueNWnSJbVvB5bICCFMgszSAemBAEbbYs8PzFBFNM1F0FqTGW1gfu9crpGo6lPawHvOCxK4XU2vqmTa2vRCcll8sjVlzlnVgEGuoNhJslmExv74H8HUVq1KmFD6qwEAEqVNRbnVcK14nsfwK5zJVcxmqlXKhXVGaSaioepVJ84uJkCJ237kd4UOjN5fWp1U6yjpMizL9oGCP9PbFZLuLGiiy2ukc81pfGXh4ZavQzNKjTpK5FPkqJBqyzAgblSqqItc29cYjxLlCmZccnlAwQArjUIHVDEneRa3Tj0f9onHqdYZLlktGZDmAQYUdrXM2tjG+K84/OXSWUaLQdEgO4nSQCCYv2naRBw2GVvWaA8+AXo/7RsrzM9w9f/3kdDVLqEYSi3IkdsYzivisUqopogdSL63zIJaOpWpnMGYjymZG15U7X9o2dSlmcsagJVqWZUgKGmeWYIJFreo/sfPeKcEOZevmEpFw0ua0LTAIpa3UgOesG5Im/pioBUvcQ8gFXvDFKgaNQ11yv72mVd6KsYZpawqBmSPQBRN97Bh4U+sA+k5dULCCrrAVusGGqAgAkrBuNN4kYrJQAy4aoED6qcOAJ0moyuxIHmldzf2xYq8SqVRWgrWZMuzD6tJU8xNURTE9Mn4SZtgWlNtQAQ5TZPwQj6GrZzLiY1UyVMagw35kSN5m1vhgbxzw3QoRyqqVVKgyAIVpIgzNhE/C841fgPKipkyrU1epzF6Sqn7SmNBAPZwAHWbyGEw7xAlFcmi0wrHn1OsBRYF4FibaWS0kDSNpGEclhXqvwnp+istwPh7tlKymhzBzaRHLp656Hk6QrGIYdUe29jTHGq1J6mTChUq/VsNBDjmJSB9IPQliO0Wk42Xh2gEy883l63JGogiR0kIusaC1uprFr9IQk5fj/DUp5ijXIY6tNSqmrVKiJKkGZIuUJkTvuFYK2ZVaWDmpuCUKWW+pzFOXDuerRShVB0tzjUBJ1wdJIHQNNySK/ijNs2UpDWzMsDXCoCF1SqFHIZFt3Jlj20qr+L+KqdbMKcqjEcvlxU6SFUkhiyvGxEztp98LxFwtm4fl8xI0rzSTp35ryIM7SwHrcGLGGtiGkQhOQaaVIkydVyd/39PEnCB/0J/0DEPDx9XR+P8A/dMT8JG3+RP+gYg5FcdX/rd5rR8IzD6KlFKWtXKuwVQWlXQzJU+kQQRLm0kzZo13LsKWXqrqNGslJW00xyyw1XQsVLLp1Ekyd5JwJy2aC6gya1aJEkXBkXH6v23xbyvHylRIVpVFQnmMNQmo42FgCNvSB2nEgri2eplJ0RFvErMlqCCmA69TgwAChRgacAd9QDGFEmWaczW4g1UBwokggsoUh+poYiKZkAhQb2W4xaOfOhwwMsXI0gQAbAeYdo+WBmQASkqMwtYE2n2v9oEwR8DcHATMrs2h7DRBZc6/6Sogq0kDUSTdQCRFxIZpA3jcQDBAOLSNO239/Q/L+24M4VQSIPttbbYj0IjfFOrki1yAfS4HreDTaPgDG+22JsV5xc2oL5hbLiOYC5YnngsTSAE0zBApnUAXlFLKFZSDJUExtgbxnP0adZHCtoSmVflGClUsuo1GRhAZg8AkbwNsDG8NAZcVhUpsSwGiVkWvP1Ui/tBF57YI0ON8ulmEZeqrUdtaGCC8Tp+q1AjTIsfQkRjUHRejSrBlihvGc+Wy4VOgmrULLVYaxTNKnp1azqguahEnv8MQcI4rTGXWjXodXMQtVp1AKjIFqDTOrtqXSNpgmQsYfx3MJXq6kDaQoVQ9yAJ3PJOo3JJJuSbAQBncy7ljopsq9gaYPx+z64YK13xebR5rbZFcvKyGCpWYhY1VAhpkGahm41KwAMWkQTGCuZ4jlHVwaK9ZXUopgAleWdSmNQJhwSTMGwGpiPN8wlQEadTSJP1UQe48t8NAq36SIHemL7WHRv3+WFdQ41Dk4I7V4ktKqvKATUEGlTbXEMVgAhQxPVJO4WLkScb4gHQaVGoAEA2OkAWQAQYEW2RVCr3LZk0qhbUVfVvOk9tu3bE1QliGKVlYfdBgH1WfL6wNu3oCFq12EQCrXCvrAxPSJgmRcGBpudr7QQ0gHYENzVdXdipYgU6kgiynTHm7km0m+1zhuWDO0S695ZVUW2vGDXE+HUvodArRqL+75ziorlnqBnpjSBILIdUGSJgTBwJio5yq8OqEiiCbDQQPQk0Zj4wPwxteDcORcuK5U8xTqQzYhW0s0TuNUQfVSO8YvJadahTIVlX8Go+lp+GDGRzYSpSNRiKauC8qXAW+ro72xBzXHUeBVaT3kiPC0DZpHquKmkMx5mgSSrAi6Ks+UgMI1RsDip4hog13jlmIEoBoNhNltpJvA2+Iw3jgofSh9EUCigMdGknUN26QPsxHqD8qk4Tzos/+QrcYDfGfVXM9xdagpoqsi00VYZy/WfNc2AaJBAGq89Uy7KcMNTRDIpdtChiRJlZMxAHUO8+2B1WlI99r7EdwR3B/77jBrga6aaaq2gmpMDMVFgBTJKgi9l0kbkdTARhCHFczQys7E63NLhxr0r0HINRWc6SllQwdRfy7Dpm8i2B65OpTqFtAp1KTB4dQCWVpAAAiQRsdO/vgimTdmUc41IR6iqarMUUNTdhBOksRNhvExcYJ+JYbN1iO9RowVHFjQQvW2PZRUbBcbdbLMcTz1SpnA1cBatSPIoWdfUDGuNhbYbXxS4zkIrMVqc8MZ1gGPSBq6rR3A9pEEk+Mpr4rlmWelcuPjftNpi97Yh8QPUNXyMgAhRpRbamuAgggmervvtGLHNFWnhfMzZem/tPZ/pOUFOmKjFMx0mmKnZCYUg+m47TjENncwAxNCkFQkMTQpCCBDdJAawkEgEATOxxuP2m8RqUc1k3pEBtFcXUN2Q7EeoH4Ywz5/NVKFRmoVGUsetabAKgXS5ChYhbrIsI7xgcQFD2h9Ugk+XkmUMzVqaiuXy5K/wDJpAk+iyAWbYwsnb1GI6PE6rOQtKgSN/qKAj/3MoF4sJvGI8nm6oFSFZxTBNgSKcmSxgbWmJHczE4q5es/NJVS7G5UKzExNyEE9zJ9+2IxHmuZoYcF3Xmc/a3yi+U8U5lPqqYprJnQKNJYIGkk9ICkXUkx6d8dzPH81WYU6iozAkhTRpmCepj5YEg6yZiDPecBhmXNUOAWdibBSdUnUYVZO/pMC2HvnqmuYIY9JUKb7Lo0+aYUCN5E+2DEU+At+533RrlPhn3CsZvNVEaGSnNo00qRmTA0lVIaSIETcEbg4ZmK9VANaU07g8ukdtyCoMESO8iRO9+cT4izEShp8syqsCCLhuoEAkm3YWiAO8eezDsoV0NMBdirKYMdXWATOkQYjpO98IEqXMpgPILrZZ+9vhVc/wDSU5emnSRakl25NLcMT1AKdJ0gNoMGT7WlzOZrpSU8qmaK31NTpQL+YqPLJO4EEtAmZMma4k5pgOulTBkqy6rxqBYQVGr7M774CcT4xmDldD0SqMYNQqwBg7CRA2v/AGxYJK7wGvkAmB4i6KZfNVWpCpTpUzTUg9NCnsHBYqpTUdtwIHys/hecq1F1LSpwog6adI3A/wAokx9lZNtsBcpxrMLk2VaRNOCnNhoAM2nabkfPFzwfxCqtKqFQlUhtekkJLICWgXAWW7bemGZgqt00CCTCMUs1Vc6URGIvanSFjYXIAvFhN8R5bNVmcqFQt1SBTpjyypuygBVJIJJEsbWsWZGs6OeXTNQ6GOgAk9CHTMA2mxtf2wqeacVNS9bNNgpOqTrJAUE732NjiJK4WNphrTLrmO+ypzmquvToXUTEcqnuB36YgC87RfbEOfq1QdJVJBA0inTOr0AIUzM2IkGYM3AX09xU1XljDKAb7DSFuwI0gRuCt+4wuJZ1neWBTSbKwIK7GCCAZMzsJmwFsKTKkBjQXAuzjXL0zTM7xCvTMVETbVPJQyPWVkT6gY5meIVqOg1FpqHsDykA9YJAOk/Ef3xJnc47RrUoVGxVlMGDJ1AG+kXiOn44rcYq1K9FabJpAIYHSyk9pBaAVvsPUdXqwVrhpYnXdbu9vhFq3GsyKQDIAlh+6o+7DVAMfFrR32xW4nmaxrV35QZBWqA/U0TqXWQTBWYUiZNpEk/dHVOO1BSSm1NgrELr09LdrNqje8idrRhcY45mAc0i0iUNaqnM0k2LsI2iYtihMLpZSZoSoFzGZqhmy1KmyqbsKVIkn0WU1P8AIEknsLYmyAzL3VkLDfTRox8ATTubR8bCYOK/AuJV6FJwqagO4BYoT94AQCJJgsN74XB+J1qdSoUTVN9EMSg2GrQpiwFrG3bDJN1WFsAd+XZUuTz1aq5powLCSwOXoiItcmkIva+HCvXL6LapKwcvSFxvflQPWdsUeDcRqJXZ0iozkllVX3mbQhjcj4HF8cbr6tQSGdjIAe9406eXII0KPil+4wElZFrYFzn3omZ/MZhSKYVVZTBPJQ6iY0+WnB+Itf2xUz9bM0WAqOilrj6lSD8CKZBxdz3Gqzks9MAo0AQ407dJGiZOo/zdsUfEHFKlV05kUzTuoKvM2MmUE7DthglU0C4vY8v4pM7mM1RUNUamofYmihn2/dWPscObMZlEFRynLNpWhTk2IAg0hEgkCfX5Yj49xR6tKnTdRTUXBIe9oEE09h8/ji5T4tVeilIqNJMhtL3K9QiVAgEajc2BjBJhWQ0c/T+KbI168h2SnoDAWo0tKQ4MTo1ElhGqNIN5MCLqZxyCRTUhfMRRpkDufs3teADGK+XzbJSNEXQ9Oogk7RpmNOoi2/ynDqHEXphwsQ25IJCzN7CBckiSN+9sZkyuR+7qPbJdkTYH4UtDMtMJSQkXIWjTPsPs+1h7Ww5OIOSAqIxNwBRp7et1EfPEGUzjUmlADa4IJgCBJgG1h6bbi+OZfNlHDLcnt97cmIB+8Tsd/hhLANpkNJc65vn8fKtDPOSAKaaiY08lJkTIIK2Ig7+mE+bcGGpoDIEcpJm0RC33EEbziq2bJcVLaiZtsSYsBc/ZA2Pl23GHZnPF25hgEHa8CJEGYM3M7Hq+GBItpYScTs48vTPuFNm8w6ghqaKRBg0k9YBHSR67HCqq6GKlFFkkkGjSuA14Ogidt7iccznEGqGSNJQQN5Fw0mQO4HYC3e+O5riBqBVKhQokb3m03AtEgb77nDlWd20PAc61xn72+F1TUCrU5dMA+VuTTHw+xIncevbAnNcUd3bVpIU6V6Esu8AabCST88aSnxI1FRKh0q5Ys+mdUMDCgAQNVyZMbCBjNcRoqtesKba1FRoMR/5+OG0lVZrpY4kRr2F67+0/izZbM5OqkSq19xO4QdiCL9wQcYEeOjy6itSYlxUE65u+uCNepoAa4LGY3GFhYtwlXUrvp1nYen6VTKeLTRkKupSSQSIgmLnuYgH8vSK+T8QijV1quqQAViNgYj0F9ht8MLCwgAoFVww3yySXxCFrCqBLSZEQDqbUfz/1wsz4gDVebBDTq0gfwhIn2UC/r7YWFgwhG9flOsp/EPEIrOKmkqRpgQT5CSL+5Y/C2FxLxGK6gOpSFKi286SSf5Rb4+2FhYIVl7iHXzVLxH4gbM5dKQpgaTJY7yAQP647nfETvkfo/LEnSJnYLG34fLbHMLDhP6l67w/xG9PJNl9FypUGbCdz+e3zwvCviJspTZCgMmQewPqe9vzxzCwJjaHq1w3xIuXeVUuCoWIjyiBc+v8Ar64VHxIErc0DUSWkQQOpix37Sf6emFhYMIUB7gAJyv36rlTxGDW50dWrVpA2lQsA+wA+N/XDs94iFWpzI0kaYAB+zMX9TJ/L0x3CwsIQXugidZS4n4kFeCwCwNIEb3BJPzAEek+uO5zxMK1NEZdOgbwSSSCv5A/Mwe2FhYeFI1XGb5qHN+JC+XShoEB0Or2Ug2E/+NsSZnxQy0a9FUB1tUAYHszG4j1EW+PrjuFgV/UPCp+G/ET5Wg9PlyTMX73v+f5D0xF4U422ULHlhtV/+35f19ccwsCPqXrvBeMGhmGq6QdRJIHvNvhf8YPbF8+JAtQ1QBqZtRXTtMWU/IAnvLeuFhYUSp3riBfIylxPxCtZ9ZXSRsAD2mJPc+/a3pij4o462aekwpgcv8zMm02FtsLCwCyBWcCeqd4k462ZoUqQpxo+0d9o/R74vU/E2rLpRdAukhpidtlEe5/ARhYWDomdoeZC7l/EgWg2Xjpb7cGwsT7zb03M/DvD/EwpLUQKGFQbkGFJkX7kCdgLgD0v3CwoSFV4IM5CO/RN4T4kXLOWUawRGxBsBFzHp29T645kOPLRqioBq3BAB7ybTFr/AJL6YWFghSKjgAJy7/a4eOqKwrDfUW0we5FtgCY3veW9cOz/AB9alU1fKZBCwZ6RAvHm7j0hfTCwsGFBqvgidZT+K+IlrsrEBSqhYIJmDquBIibRJ74dxHxQtdUDAqUBu0knV8J9Lm0mLDCwsGFDqrjiE/dmpc14vWrRWkUC6STqgwANhTFyB2EgQtr4DU01FiNixjtjuFhRCiq9z3YidIX/2Q==">
            <a:extLst>
              <a:ext uri="{FF2B5EF4-FFF2-40B4-BE49-F238E27FC236}">
                <a16:creationId xmlns:a16="http://schemas.microsoft.com/office/drawing/2014/main" id="{9C8D6C7E-B3FD-D396-1119-13A63314B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2294" name="Picture 7">
            <a:extLst>
              <a:ext uri="{FF2B5EF4-FFF2-40B4-BE49-F238E27FC236}">
                <a16:creationId xmlns:a16="http://schemas.microsoft.com/office/drawing/2014/main" id="{7F51FFCC-CE1B-A5D2-C8E1-8F222C584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636839"/>
            <a:ext cx="32670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8">
            <a:extLst>
              <a:ext uri="{FF2B5EF4-FFF2-40B4-BE49-F238E27FC236}">
                <a16:creationId xmlns:a16="http://schemas.microsoft.com/office/drawing/2014/main" id="{2FD82960-5B03-0381-82B9-A42CD390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2603501"/>
            <a:ext cx="33464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A9BA347-595C-6357-D0E6-12CE226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/>
              <a:t>FPGA</a:t>
            </a:r>
            <a:endParaRPr lang="en-US" altLang="en-US"/>
          </a:p>
        </p:txBody>
      </p:sp>
      <p:pic>
        <p:nvPicPr>
          <p:cNvPr id="13315" name="Content Placeholder 4">
            <a:extLst>
              <a:ext uri="{FF2B5EF4-FFF2-40B4-BE49-F238E27FC236}">
                <a16:creationId xmlns:a16="http://schemas.microsoft.com/office/drawing/2014/main" id="{5D9F1C36-6F66-2DFB-5D2E-29E9F9718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739" y="1577429"/>
            <a:ext cx="5948361" cy="428901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7C86E4-DFAC-221D-ED2C-9E686EE7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17" y="1577428"/>
            <a:ext cx="5533918" cy="42709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537C1D8E-816E-8D56-E43B-718B94A5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/>
              <a:t>FPGA</a:t>
            </a:r>
            <a:endParaRPr lang="en-US" altLang="en-US"/>
          </a:p>
        </p:txBody>
      </p:sp>
      <p:pic>
        <p:nvPicPr>
          <p:cNvPr id="4" name="VID_20201205_211803.mp4">
            <a:hlinkClick r:id="" action="ppaction://media"/>
            <a:extLst>
              <a:ext uri="{FF2B5EF4-FFF2-40B4-BE49-F238E27FC236}">
                <a16:creationId xmlns:a16="http://schemas.microsoft.com/office/drawing/2014/main" id="{E0233865-E933-D715-7453-630EF5A9894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0700" y="1143001"/>
            <a:ext cx="3060700" cy="54403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525626E-D903-A903-37F6-DB437D67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Izrada proizvoda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A9713E6-D441-8814-A1E3-724CC418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Štampana ploča</a:t>
            </a:r>
          </a:p>
        </p:txBody>
      </p:sp>
      <p:pic>
        <p:nvPicPr>
          <p:cNvPr id="15364" name="Picture 2" descr="http://i.istockimg.com/file_thumbview_approve/7681350/2/stock-illustration-7681350-electronic-board.jpg">
            <a:extLst>
              <a:ext uri="{FF2B5EF4-FFF2-40B4-BE49-F238E27FC236}">
                <a16:creationId xmlns:a16="http://schemas.microsoft.com/office/drawing/2014/main" id="{2DD9AE3F-DC14-8E9F-5CC0-C26B03D1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4221164"/>
            <a:ext cx="36195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4" descr="http://www.aerosil.com/product/aerosil/SiteCollectionImages/AEROSIL-Industries/norm_full_smd-adhesives-wide.jpg">
            <a:extLst>
              <a:ext uri="{FF2B5EF4-FFF2-40B4-BE49-F238E27FC236}">
                <a16:creationId xmlns:a16="http://schemas.microsoft.com/office/drawing/2014/main" id="{E0B96277-4BB0-7D41-9B8C-791899F8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1446211"/>
            <a:ext cx="4381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https://encrypted-tbn2.gstatic.com/images?q=tbn:ANd9GcTVOsQahg5FUONXJYsiZs47_EGOUwoJ_mA6kOtFo6uU6yhdUfwY">
            <a:extLst>
              <a:ext uri="{FF2B5EF4-FFF2-40B4-BE49-F238E27FC236}">
                <a16:creationId xmlns:a16="http://schemas.microsoft.com/office/drawing/2014/main" id="{A469A605-A4A1-B5C8-04CA-94F9E55A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4221164"/>
            <a:ext cx="3849687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5D5BAB0-A30E-2399-2EA6-A12196FF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3412"/>
          </a:xfrm>
        </p:spPr>
        <p:txBody>
          <a:bodyPr>
            <a:normAutofit fontScale="90000"/>
          </a:bodyPr>
          <a:lstStyle/>
          <a:p>
            <a:r>
              <a:rPr lang="sr-Latn-RS" altLang="en-US"/>
              <a:t>Štampana ploča</a:t>
            </a:r>
            <a:endParaRPr lang="en-US" altLang="en-US"/>
          </a:p>
        </p:txBody>
      </p:sp>
      <p:pic>
        <p:nvPicPr>
          <p:cNvPr id="16387" name="Content Placeholder 4">
            <a:extLst>
              <a:ext uri="{FF2B5EF4-FFF2-40B4-BE49-F238E27FC236}">
                <a16:creationId xmlns:a16="http://schemas.microsoft.com/office/drawing/2014/main" id="{A4377AC0-70E2-7A10-9FA6-B93217181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8214" y="1052513"/>
            <a:ext cx="7559675" cy="532765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F6A73E5-3129-E483-09C3-40A18F9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/>
              <a:t>Štampana ploča</a:t>
            </a:r>
            <a:endParaRPr lang="en-US" altLang="en-US"/>
          </a:p>
        </p:txBody>
      </p:sp>
      <p:pic>
        <p:nvPicPr>
          <p:cNvPr id="17411" name="Content Placeholder 4">
            <a:extLst>
              <a:ext uri="{FF2B5EF4-FFF2-40B4-BE49-F238E27FC236}">
                <a16:creationId xmlns:a16="http://schemas.microsoft.com/office/drawing/2014/main" id="{366C3797-176C-5086-FA28-8D7AB9B474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0714" y="1600201"/>
            <a:ext cx="5888037" cy="4906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3FA134A-E3DB-2B89-3574-BF1CF0DE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/>
              <a:t>Štampana ploča</a:t>
            </a:r>
            <a:endParaRPr lang="en-US" altLang="en-US"/>
          </a:p>
        </p:txBody>
      </p:sp>
      <p:pic>
        <p:nvPicPr>
          <p:cNvPr id="18435" name="Content Placeholder 4">
            <a:extLst>
              <a:ext uri="{FF2B5EF4-FFF2-40B4-BE49-F238E27FC236}">
                <a16:creationId xmlns:a16="http://schemas.microsoft.com/office/drawing/2014/main" id="{9F52E96E-BA99-E7A2-78AC-2217EE3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7439" y="2046288"/>
            <a:ext cx="4225925" cy="3389312"/>
          </a:xfrm>
        </p:spPr>
      </p:pic>
      <p:pic>
        <p:nvPicPr>
          <p:cNvPr id="18436" name="Picture 6">
            <a:extLst>
              <a:ext uri="{FF2B5EF4-FFF2-40B4-BE49-F238E27FC236}">
                <a16:creationId xmlns:a16="http://schemas.microsoft.com/office/drawing/2014/main" id="{AF08DD51-AE55-CF57-1774-A14FAB09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046288"/>
            <a:ext cx="4230688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D30E4E11-4B92-84DE-BE4C-22274729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Proizvodnja integrisanih kola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F1F1B64-5C79-C161-B63F-9D1F8143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9460" name="Picture 2" descr="http://murphysw.com/wp-content/uploads/2011/07/silicon-wafer.jpg">
            <a:extLst>
              <a:ext uri="{FF2B5EF4-FFF2-40B4-BE49-F238E27FC236}">
                <a16:creationId xmlns:a16="http://schemas.microsoft.com/office/drawing/2014/main" id="{8C815B19-71FB-31F2-CA5A-75ACDB99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85086"/>
            <a:ext cx="5534025" cy="468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349C707C-4AB2-9CF2-530E-5F064A56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Pasivne komponente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1036B23A-2564-A96B-586B-FC506999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100" name="Picture 2" descr="http://www.splung.com/fields/images/capacitors/capacitors.jpg">
            <a:extLst>
              <a:ext uri="{FF2B5EF4-FFF2-40B4-BE49-F238E27FC236}">
                <a16:creationId xmlns:a16="http://schemas.microsoft.com/office/drawing/2014/main" id="{04C3237B-5D65-0656-04E1-830864FB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3486151"/>
            <a:ext cx="5027612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http://www.infoservicetv.com/wp-content/uploads/2009/10/resistor_resistance.jpg?84cd58">
            <a:extLst>
              <a:ext uri="{FF2B5EF4-FFF2-40B4-BE49-F238E27FC236}">
                <a16:creationId xmlns:a16="http://schemas.microsoft.com/office/drawing/2014/main" id="{74B34DF5-8F2F-7952-D51B-67703481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3141663"/>
            <a:ext cx="2968625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s://store.cunningturtle.com/images/640fec844f/site/products/diode.jpg">
            <a:extLst>
              <a:ext uri="{FF2B5EF4-FFF2-40B4-BE49-F238E27FC236}">
                <a16:creationId xmlns:a16="http://schemas.microsoft.com/office/drawing/2014/main" id="{B33C70FA-34E6-FACD-DDDA-6509A9AA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6" y="1341439"/>
            <a:ext cx="244157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91AA4BB-8188-FFA6-59C8-0FC2E650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Aktivne komponente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C3D2B14-3182-8559-E011-B2531E65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4" name="Picture 2" descr="http://ustudy.in/sites/default/files/IC-Transistor.jpg">
            <a:extLst>
              <a:ext uri="{FF2B5EF4-FFF2-40B4-BE49-F238E27FC236}">
                <a16:creationId xmlns:a16="http://schemas.microsoft.com/office/drawing/2014/main" id="{E8A7AA48-532D-C7B9-E030-459D1EDB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781301"/>
            <a:ext cx="5686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2D4D0EE0-7447-8248-2FCC-C992F5B4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Tranzistori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F92019BE-F6AB-C605-D489-62417883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362950" cy="4525963"/>
          </a:xfrm>
        </p:spPr>
        <p:txBody>
          <a:bodyPr/>
          <a:lstStyle/>
          <a:p>
            <a:pPr eaLnBrk="1" hangingPunct="1"/>
            <a:r>
              <a:rPr lang="en-US" altLang="en-US"/>
              <a:t>Poluprovodničke komponente koje "mogu da pojačaju signal".</a:t>
            </a:r>
          </a:p>
          <a:p>
            <a:pPr eaLnBrk="1" hangingPunct="1"/>
            <a:r>
              <a:rPr lang="en-US" altLang="en-US"/>
              <a:t>Odlično objašnjenje na (projekat megaprocesor):</a:t>
            </a:r>
          </a:p>
          <a:p>
            <a:pPr marL="457200" lvl="1" indent="0">
              <a:buNone/>
            </a:pPr>
            <a:r>
              <a:rPr lang="en-US" altLang="en-US"/>
              <a:t>http://www.megaprocessor.com/stepping-stones.html</a:t>
            </a:r>
          </a:p>
          <a:p>
            <a:pPr marL="457200" lvl="1" indent="0">
              <a:buNone/>
            </a:pPr>
            <a:r>
              <a:rPr lang="en-US" altLang="en-US"/>
              <a:t>https://www.youtube.com/watch?v=jPFl_8_T8gk</a:t>
            </a:r>
          </a:p>
          <a:p>
            <a:pPr marL="457200" lvl="1" indent="0">
              <a:buNone/>
            </a:pPr>
            <a:r>
              <a:rPr lang="en-US" altLang="en-US"/>
              <a:t>https://www.youtube.com/watch?v=sKBK997zhHY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5EB3594-A6ED-9DA0-174A-F81F2C28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Digitalne komponente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37F7E66A-F00A-A703-C304-05910889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172" name="Picture 2" descr="http://www.cheekytronics.com/images/7400_Quad_2-input_NAND_Gates.PNG">
            <a:extLst>
              <a:ext uri="{FF2B5EF4-FFF2-40B4-BE49-F238E27FC236}">
                <a16:creationId xmlns:a16="http://schemas.microsoft.com/office/drawing/2014/main" id="{F5923E2E-18FB-BD87-AE59-8670D22B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2984500"/>
            <a:ext cx="4003675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>
            <a:extLst>
              <a:ext uri="{FF2B5EF4-FFF2-40B4-BE49-F238E27FC236}">
                <a16:creationId xmlns:a16="http://schemas.microsoft.com/office/drawing/2014/main" id="{4C0A2F1E-8AA0-6489-658B-28368979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3076576"/>
            <a:ext cx="33718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8F67A33-8B55-354F-BA6F-AB03AA1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Kombinatorne komponente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F845E5D-46D4-5A68-4CCD-40D4A7E4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Kombinacija digitalnih komponenti kod kojih stanje izlaznih signala zavisi isključivo od ulaznih signala.</a:t>
            </a:r>
          </a:p>
          <a:p>
            <a:pPr eaLnBrk="1" hangingPunct="1"/>
            <a:r>
              <a:rPr lang="en-US" altLang="en-US"/>
              <a:t>Odlično objašnjenje (projekat megaprocesor):</a:t>
            </a:r>
          </a:p>
          <a:p>
            <a:pPr marL="457200" lvl="1" indent="0">
              <a:buNone/>
            </a:pPr>
            <a:r>
              <a:rPr lang="en-US" altLang="en-US"/>
              <a:t>http://www.megaprocessor.com/stepping-stones.html</a:t>
            </a:r>
          </a:p>
          <a:p>
            <a:pPr marL="457200" lvl="1" indent="0">
              <a:buNone/>
            </a:pPr>
            <a:r>
              <a:rPr lang="en-US" altLang="en-US"/>
              <a:t>https://www.youtube.com/watch?v=hqyijCArmg4</a:t>
            </a:r>
          </a:p>
          <a:p>
            <a:pPr marL="457200" lvl="1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F9C4D482-7520-27F6-953A-2DEA0A8E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Sekvencijalne komponente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B7782806-D6F4-3A8F-00BF-E9515D419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Kombinacija digitalnih komponenti kod kojih stanje izlaznih signala zavisi od ulazinih signala i od trenutnog stanja memorijskih komponenti.</a:t>
            </a:r>
          </a:p>
          <a:p>
            <a:pPr eaLnBrk="1" hangingPunct="1"/>
            <a:r>
              <a:rPr lang="en-US" altLang="en-US"/>
              <a:t>Odlično objašnjenje (projekat megaprocesor):</a:t>
            </a:r>
          </a:p>
          <a:p>
            <a:pPr marL="457200" lvl="1" indent="0">
              <a:buNone/>
            </a:pPr>
            <a:r>
              <a:rPr lang="en-US" altLang="en-US"/>
              <a:t>http://www.megaprocessor.com/stepping-stones.html</a:t>
            </a:r>
          </a:p>
          <a:p>
            <a:pPr marL="457200" lvl="1" indent="0">
              <a:buNone/>
            </a:pPr>
            <a:r>
              <a:rPr lang="en-US" altLang="en-US"/>
              <a:t>https://www.youtube.com/watch?v=LZJ918dkO-4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70FFDF31-79D2-DE9C-E7C4-EAB01E99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Faza prototipa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09F245D7-0C62-E048-47B4-470602FC3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8431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/>
              <a:t>Proto board</a:t>
            </a:r>
          </a:p>
        </p:txBody>
      </p:sp>
      <p:pic>
        <p:nvPicPr>
          <p:cNvPr id="10244" name="Picture 6">
            <a:extLst>
              <a:ext uri="{FF2B5EF4-FFF2-40B4-BE49-F238E27FC236}">
                <a16:creationId xmlns:a16="http://schemas.microsoft.com/office/drawing/2014/main" id="{738E9E59-190F-0079-A613-05A8B46E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4264025"/>
            <a:ext cx="5800725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41AFDF71-F225-60AB-6CF9-7D9B4B3D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060575"/>
            <a:ext cx="58007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A39E6B03-F830-09DD-607F-3FFCE34C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Faza prototipa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3900B99-EDBC-0B34-43D7-4695BA45D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 wrapping</a:t>
            </a:r>
          </a:p>
        </p:txBody>
      </p:sp>
      <p:pic>
        <p:nvPicPr>
          <p:cNvPr id="11268" name="Picture 2" descr="http://upload.wikimedia.org/wikipedia/commons/thumb/3/35/Wire_Wrapping.jpg/220px-Wire_Wrapping.jpg">
            <a:extLst>
              <a:ext uri="{FF2B5EF4-FFF2-40B4-BE49-F238E27FC236}">
                <a16:creationId xmlns:a16="http://schemas.microsoft.com/office/drawing/2014/main" id="{08D24698-F7CD-CD66-847F-407E8B90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714625"/>
            <a:ext cx="286226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4" descr="http://www.kuttig.de/images/stories/artikel/wire-wrap-arbeitsplatz.jpg">
            <a:extLst>
              <a:ext uri="{FF2B5EF4-FFF2-40B4-BE49-F238E27FC236}">
                <a16:creationId xmlns:a16="http://schemas.microsoft.com/office/drawing/2014/main" id="{333FFEFC-E127-E155-4FB5-0AEE3A85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2714626"/>
            <a:ext cx="5922962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208</Words>
  <Application>Microsoft Office PowerPoint</Application>
  <PresentationFormat>Widescreen</PresentationFormat>
  <Paragraphs>37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Inženjerstvo softvera za Internet-Web of Things</vt:lpstr>
      <vt:lpstr>Pasivne komponente</vt:lpstr>
      <vt:lpstr>Aktivne komponente</vt:lpstr>
      <vt:lpstr>Tranzistori</vt:lpstr>
      <vt:lpstr>Digitalne komponente</vt:lpstr>
      <vt:lpstr>Kombinatorne komponente</vt:lpstr>
      <vt:lpstr>Sekvencijalne komponente</vt:lpstr>
      <vt:lpstr>Faza prototipa</vt:lpstr>
      <vt:lpstr>Faza prototipa</vt:lpstr>
      <vt:lpstr>Faza prototipa</vt:lpstr>
      <vt:lpstr>Faza prototipa/konačan proizvod</vt:lpstr>
      <vt:lpstr>FPGA</vt:lpstr>
      <vt:lpstr>FPGA</vt:lpstr>
      <vt:lpstr>Izrada proizvoda</vt:lpstr>
      <vt:lpstr>Štampana ploča</vt:lpstr>
      <vt:lpstr>Štampana ploča</vt:lpstr>
      <vt:lpstr>Štampana ploča</vt:lpstr>
      <vt:lpstr>Proizvodnja integrisanih kola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Inženjerstvo softvera za Internet-Web of Things</dc:title>
  <dc:creator>Milan Vidaković</dc:creator>
  <cp:lastModifiedBy>Milan Vidaković</cp:lastModifiedBy>
  <cp:revision>274</cp:revision>
  <dcterms:created xsi:type="dcterms:W3CDTF">2023-07-02T11:21:56Z</dcterms:created>
  <dcterms:modified xsi:type="dcterms:W3CDTF">2023-11-05T17:23:00Z</dcterms:modified>
</cp:coreProperties>
</file>